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6" r:id="rId5"/>
  </p:sldMasterIdLst>
  <p:notesMasterIdLst>
    <p:notesMasterId r:id="rId13"/>
  </p:notesMasterIdLst>
  <p:handoutMasterIdLst>
    <p:handoutMasterId r:id="rId14"/>
  </p:handoutMasterIdLst>
  <p:sldIdLst>
    <p:sldId id="395" r:id="rId6"/>
    <p:sldId id="410" r:id="rId7"/>
    <p:sldId id="411" r:id="rId8"/>
    <p:sldId id="413" r:id="rId9"/>
    <p:sldId id="412" r:id="rId10"/>
    <p:sldId id="417" r:id="rId11"/>
    <p:sldId id="416" r:id="rId12"/>
  </p:sldIdLst>
  <p:sldSz cx="20318413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D"/>
    <a:srgbClr val="0E5B3D"/>
    <a:srgbClr val="AAD5E1"/>
    <a:srgbClr val="E4EA6C"/>
    <a:srgbClr val="FF9980"/>
    <a:srgbClr val="7900AC"/>
    <a:srgbClr val="7A093C"/>
    <a:srgbClr val="79003C"/>
    <a:srgbClr val="CC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8AA982-FD8F-BC0A-9DB9-2523D7C2331C}" v="6" dt="2025-02-07T20:41:24.807"/>
    <p1510:client id="{5174DE91-055C-C8AA-02A6-E9183D7F74B7}" v="1" dt="2025-02-07T21:11:54.025"/>
    <p1510:client id="{92FE8FCC-98C2-B34A-9A62-A4AD9BDFCD14}" v="2" dt="2025-02-07T21:08:42.549"/>
    <p1510:client id="{F725628F-D810-EA71-DBE3-F93F2D527310}" v="6" dt="2025-02-07T20:43:28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0" autoAdjust="0"/>
    <p:restoredTop sz="89755" autoAdjust="0"/>
  </p:normalViewPr>
  <p:slideViewPr>
    <p:cSldViewPr snapToGrid="0">
      <p:cViewPr varScale="1">
        <p:scale>
          <a:sx n="47" d="100"/>
          <a:sy n="47" d="100"/>
        </p:scale>
        <p:origin x="744" y="62"/>
      </p:cViewPr>
      <p:guideLst/>
    </p:cSldViewPr>
  </p:slideViewPr>
  <p:outlineViewPr>
    <p:cViewPr>
      <p:scale>
        <a:sx n="33" d="100"/>
        <a:sy n="33" d="100"/>
      </p:scale>
      <p:origin x="0" y="-4656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.J.J. Dorey" userId="S::doreywj@mcmaster.ca::eb871373-41da-4496-bb64-38b4a5d66113" providerId="AD" clId="Web-{118AA982-FD8F-BC0A-9DB9-2523D7C2331C}"/>
    <pc:docChg chg="modSld">
      <pc:chgData name="W.J.J. Dorey" userId="S::doreywj@mcmaster.ca::eb871373-41da-4496-bb64-38b4a5d66113" providerId="AD" clId="Web-{118AA982-FD8F-BC0A-9DB9-2523D7C2331C}" dt="2025-02-07T20:41:26.120" v="5"/>
      <pc:docMkLst>
        <pc:docMk/>
      </pc:docMkLst>
      <pc:sldChg chg="modSp modNotes">
        <pc:chgData name="W.J.J. Dorey" userId="S::doreywj@mcmaster.ca::eb871373-41da-4496-bb64-38b4a5d66113" providerId="AD" clId="Web-{118AA982-FD8F-BC0A-9DB9-2523D7C2331C}" dt="2025-02-07T20:41:26.120" v="5"/>
        <pc:sldMkLst>
          <pc:docMk/>
          <pc:sldMk cId="581890237" sldId="403"/>
        </pc:sldMkLst>
        <pc:spChg chg="mod">
          <ac:chgData name="W.J.J. Dorey" userId="S::doreywj@mcmaster.ca::eb871373-41da-4496-bb64-38b4a5d66113" providerId="AD" clId="Web-{118AA982-FD8F-BC0A-9DB9-2523D7C2331C}" dt="2025-02-07T20:41:20.745" v="0" actId="20577"/>
          <ac:spMkLst>
            <pc:docMk/>
            <pc:sldMk cId="581890237" sldId="403"/>
            <ac:spMk id="2" creationId="{5216F454-939B-FE76-2CB0-F2D2CA94CFEE}"/>
          </ac:spMkLst>
        </pc:spChg>
        <pc:spChg chg="mod">
          <ac:chgData name="W.J.J. Dorey" userId="S::doreywj@mcmaster.ca::eb871373-41da-4496-bb64-38b4a5d66113" providerId="AD" clId="Web-{118AA982-FD8F-BC0A-9DB9-2523D7C2331C}" dt="2025-02-07T20:41:22.995" v="3" actId="20577"/>
          <ac:spMkLst>
            <pc:docMk/>
            <pc:sldMk cId="581890237" sldId="403"/>
            <ac:spMk id="3" creationId="{3CDE5040-F0DC-D308-52EB-7D8901836A26}"/>
          </ac:spMkLst>
        </pc:spChg>
      </pc:sldChg>
    </pc:docChg>
  </pc:docChgLst>
  <pc:docChgLst>
    <pc:chgData name="W.J.J. Dorey" userId="S::doreywj@mcmaster.ca::eb871373-41da-4496-bb64-38b4a5d66113" providerId="AD" clId="Web-{5174DE91-055C-C8AA-02A6-E9183D7F74B7}"/>
    <pc:docChg chg="modSld">
      <pc:chgData name="W.J.J. Dorey" userId="S::doreywj@mcmaster.ca::eb871373-41da-4496-bb64-38b4a5d66113" providerId="AD" clId="Web-{5174DE91-055C-C8AA-02A6-E9183D7F74B7}" dt="2025-02-07T21:11:54.025" v="0"/>
      <pc:docMkLst>
        <pc:docMk/>
      </pc:docMkLst>
      <pc:sldChg chg="addSp">
        <pc:chgData name="W.J.J. Dorey" userId="S::doreywj@mcmaster.ca::eb871373-41da-4496-bb64-38b4a5d66113" providerId="AD" clId="Web-{5174DE91-055C-C8AA-02A6-E9183D7F74B7}" dt="2025-02-07T21:11:54.025" v="0"/>
        <pc:sldMkLst>
          <pc:docMk/>
          <pc:sldMk cId="803837604" sldId="406"/>
        </pc:sldMkLst>
        <pc:spChg chg="add">
          <ac:chgData name="W.J.J. Dorey" userId="S::doreywj@mcmaster.ca::eb871373-41da-4496-bb64-38b4a5d66113" providerId="AD" clId="Web-{5174DE91-055C-C8AA-02A6-E9183D7F74B7}" dt="2025-02-07T21:11:54.025" v="0"/>
          <ac:spMkLst>
            <pc:docMk/>
            <pc:sldMk cId="803837604" sldId="406"/>
            <ac:spMk id="151" creationId="{D3E57D6E-5D6F-1316-508B-E1CE09163B42}"/>
          </ac:spMkLst>
        </pc:spChg>
      </pc:sldChg>
    </pc:docChg>
  </pc:docChgLst>
  <pc:docChgLst>
    <pc:chgData name="W.J.J. Dorey" userId="eb871373-41da-4496-bb64-38b4a5d66113" providerId="ADAL" clId="{42ABB707-0D33-7E4A-8620-5268AD2898BF}"/>
    <pc:docChg chg="modSld">
      <pc:chgData name="W.J.J. Dorey" userId="eb871373-41da-4496-bb64-38b4a5d66113" providerId="ADAL" clId="{42ABB707-0D33-7E4A-8620-5268AD2898BF}" dt="2025-02-07T20:01:41.633" v="0" actId="13244"/>
      <pc:docMkLst>
        <pc:docMk/>
      </pc:docMkLst>
      <pc:sldChg chg="modSp mod">
        <pc:chgData name="W.J.J. Dorey" userId="eb871373-41da-4496-bb64-38b4a5d66113" providerId="ADAL" clId="{42ABB707-0D33-7E4A-8620-5268AD2898BF}" dt="2025-02-07T20:01:41.633" v="0" actId="13244"/>
        <pc:sldMkLst>
          <pc:docMk/>
          <pc:sldMk cId="2561649602" sldId="408"/>
        </pc:sldMkLst>
        <pc:spChg chg="ord">
          <ac:chgData name="W.J.J. Dorey" userId="eb871373-41da-4496-bb64-38b4a5d66113" providerId="ADAL" clId="{42ABB707-0D33-7E4A-8620-5268AD2898BF}" dt="2025-02-07T20:01:41.633" v="0" actId="13244"/>
          <ac:spMkLst>
            <pc:docMk/>
            <pc:sldMk cId="2561649602" sldId="408"/>
            <ac:spMk id="3" creationId="{06561310-F6CC-6473-1B9E-2DD03AC9E617}"/>
          </ac:spMkLst>
        </pc:spChg>
        <pc:spChg chg="ord">
          <ac:chgData name="W.J.J. Dorey" userId="eb871373-41da-4496-bb64-38b4a5d66113" providerId="ADAL" clId="{42ABB707-0D33-7E4A-8620-5268AD2898BF}" dt="2025-02-07T20:01:41.633" v="0" actId="13244"/>
          <ac:spMkLst>
            <pc:docMk/>
            <pc:sldMk cId="2561649602" sldId="408"/>
            <ac:spMk id="4" creationId="{B4ABC1FA-9289-0DE9-FA10-098C616429F3}"/>
          </ac:spMkLst>
        </pc:spChg>
      </pc:sldChg>
    </pc:docChg>
  </pc:docChgLst>
  <pc:docChgLst>
    <pc:chgData name="W.J.J. Dorey" userId="S::doreywj@mcmaster.ca::eb871373-41da-4496-bb64-38b4a5d66113" providerId="AD" clId="Web-{92FE8FCC-98C2-B34A-9A62-A4AD9BDFCD14}"/>
    <pc:docChg chg="addSld sldOrd">
      <pc:chgData name="W.J.J. Dorey" userId="S::doreywj@mcmaster.ca::eb871373-41da-4496-bb64-38b4a5d66113" providerId="AD" clId="Web-{92FE8FCC-98C2-B34A-9A62-A4AD9BDFCD14}" dt="2025-02-07T21:08:42.549" v="1"/>
      <pc:docMkLst>
        <pc:docMk/>
      </pc:docMkLst>
      <pc:sldChg chg="add ord">
        <pc:chgData name="W.J.J. Dorey" userId="S::doreywj@mcmaster.ca::eb871373-41da-4496-bb64-38b4a5d66113" providerId="AD" clId="Web-{92FE8FCC-98C2-B34A-9A62-A4AD9BDFCD14}" dt="2025-02-07T21:08:42.549" v="1"/>
        <pc:sldMkLst>
          <pc:docMk/>
          <pc:sldMk cId="3233329195" sldId="409"/>
        </pc:sldMkLst>
      </pc:sldChg>
    </pc:docChg>
  </pc:docChgLst>
  <pc:docChgLst>
    <pc:chgData name="W.J.J. Dorey" userId="S::doreywj@mcmaster.ca::eb871373-41da-4496-bb64-38b4a5d66113" providerId="AD" clId="Web-{6CAC5AB0-FC23-A570-FCCD-9A044839847B}"/>
    <pc:docChg chg="modSld">
      <pc:chgData name="W.J.J. Dorey" userId="S::doreywj@mcmaster.ca::eb871373-41da-4496-bb64-38b4a5d66113" providerId="AD" clId="Web-{6CAC5AB0-FC23-A570-FCCD-9A044839847B}" dt="2025-02-07T20:37:37.017" v="3"/>
      <pc:docMkLst>
        <pc:docMk/>
      </pc:docMkLst>
      <pc:sldChg chg="modNotes">
        <pc:chgData name="W.J.J. Dorey" userId="S::doreywj@mcmaster.ca::eb871373-41da-4496-bb64-38b4a5d66113" providerId="AD" clId="Web-{6CAC5AB0-FC23-A570-FCCD-9A044839847B}" dt="2025-02-07T20:37:37.017" v="3"/>
        <pc:sldMkLst>
          <pc:docMk/>
          <pc:sldMk cId="581890237" sldId="403"/>
        </pc:sldMkLst>
      </pc:sldChg>
    </pc:docChg>
  </pc:docChgLst>
  <pc:docChgLst>
    <pc:chgData name="W.J.J. Dorey" userId="S::doreywj@mcmaster.ca::eb871373-41da-4496-bb64-38b4a5d66113" providerId="AD" clId="Web-{F725628F-D810-EA71-DBE3-F93F2D527310}"/>
    <pc:docChg chg="modSld">
      <pc:chgData name="W.J.J. Dorey" userId="S::doreywj@mcmaster.ca::eb871373-41da-4496-bb64-38b4a5d66113" providerId="AD" clId="Web-{F725628F-D810-EA71-DBE3-F93F2D527310}" dt="2025-02-07T20:43:27.856" v="3" actId="20577"/>
      <pc:docMkLst>
        <pc:docMk/>
      </pc:docMkLst>
      <pc:sldChg chg="modSp">
        <pc:chgData name="W.J.J. Dorey" userId="S::doreywj@mcmaster.ca::eb871373-41da-4496-bb64-38b4a5d66113" providerId="AD" clId="Web-{F725628F-D810-EA71-DBE3-F93F2D527310}" dt="2025-02-07T20:43:27.856" v="3" actId="20577"/>
        <pc:sldMkLst>
          <pc:docMk/>
          <pc:sldMk cId="138841978" sldId="397"/>
        </pc:sldMkLst>
        <pc:spChg chg="mod">
          <ac:chgData name="W.J.J. Dorey" userId="S::doreywj@mcmaster.ca::eb871373-41da-4496-bb64-38b4a5d66113" providerId="AD" clId="Web-{F725628F-D810-EA71-DBE3-F93F2D527310}" dt="2025-02-07T20:43:26.012" v="1" actId="20577"/>
          <ac:spMkLst>
            <pc:docMk/>
            <pc:sldMk cId="138841978" sldId="397"/>
            <ac:spMk id="2" creationId="{C7973B59-F43A-288A-11F2-61CB88F2346C}"/>
          </ac:spMkLst>
        </pc:spChg>
        <pc:spChg chg="mod">
          <ac:chgData name="W.J.J. Dorey" userId="S::doreywj@mcmaster.ca::eb871373-41da-4496-bb64-38b4a5d66113" providerId="AD" clId="Web-{F725628F-D810-EA71-DBE3-F93F2D527310}" dt="2025-02-07T20:43:27.856" v="3" actId="20577"/>
          <ac:spMkLst>
            <pc:docMk/>
            <pc:sldMk cId="138841978" sldId="397"/>
            <ac:spMk id="3" creationId="{A9F4B534-93EC-6E0C-9E69-2A5E00AAE59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DA959-37E2-B159-B57E-1B012B4102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8F0FA-E5FA-CCCF-F4EF-570FF7896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1241E-95D8-EC4C-8EC7-76F38C602C68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F15B2-5D17-F689-1A9C-3BFDEA47A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D73E-1B3A-6498-7C9F-A873D37A6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0235-31B2-E542-BF3E-31322265E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36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ABD9C-0A3D-664C-AB0E-EE362BB8958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D1B7-6E89-354E-B8CD-65073F1E3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41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761924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523848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2285771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3047695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3809619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543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467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390" algn="l" defTabSz="1523848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8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1 - Whit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1B955F68-78D7-2C8B-AAAE-DF04302E4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ABB105B0-3FF1-653F-94A8-24429ACC38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8" name="Picture 17" descr="A black and yellow logo&#10;&#10;AI-generated content may be incorrect.">
            <a:extLst>
              <a:ext uri="{FF2B5EF4-FFF2-40B4-BE49-F238E27FC236}">
                <a16:creationId xmlns:a16="http://schemas.microsoft.com/office/drawing/2014/main" id="{72A49D97-8194-D3AA-1E90-70B8F52E82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40" y="9671961"/>
            <a:ext cx="4808407" cy="11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2 -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081330-5A28-E4D0-9326-FCD3C8A3092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2229-C23E-F804-341D-00160009F1E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A262C7-63EC-2138-A464-D796BD3325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3 - 2 Column Text w/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1"/>
            <a:ext cx="10160000" cy="94487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3 - 2 Column Text w/ Full Blee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9719213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9719213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6B1CBC-42D7-E0E9-7FA2-DD0FC19C4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1015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58413" y="0"/>
            <a:ext cx="10160000" cy="103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3A5F7C0-3B3D-00CB-EBCE-D8B8259CE32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1E4168D-5150-026C-2958-B4D881016B6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F903402-49EA-7F72-EFF3-AA4C3E975E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4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4 - 2 Column Text w/ Cent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42E8FF69-497B-08CB-9F38-1BCA485AFF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200" y="2044800"/>
            <a:ext cx="19443600" cy="366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200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6D3EB3-4253-442C-A8D9-9DF1DE97D5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23054" y="6267600"/>
            <a:ext cx="9356400" cy="3178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C4680B1-AE53-6408-584D-F76A8EC3426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33BE9F3-3CB4-B281-8CBC-1E004A930F2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4B0961-0CB2-24FD-9EAE-6C1840B6257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4 - 2 Column Text w/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6598A0-1819-47B7-56E3-0875334913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8238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A568A2-3656-239A-0EB8-2314D9BBC3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8238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01051A9-1F5E-DEBC-460B-258E832421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76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735E75-8212-0D61-84DB-AE4D33228E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76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C00321-3268-8722-0F55-D1C85C839A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80854" y="6190742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Callouts can look like this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D5EB2A8-58F4-5BEB-91C4-7F4F8DCC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80854" y="6745356"/>
            <a:ext cx="5366302" cy="1590261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They can have headings as well as supporting copy below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F8063C6-D03F-C455-1413-9CCA72A1C47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08E00E7-D5F9-B47F-C0D8-1415DF8F4E4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BB54C7-E8D3-B532-0BB1-8F94C0116B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7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6 - Header w/ Ope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2DC5996-BDFE-55CD-CC8A-FA042955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D068AA-C0B4-024E-F068-CFC63BC5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7C64306-DF1D-0001-7737-CA0C49A4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4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7 - 2 Line Title w/ Copy and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7203600" cy="1472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257828"/>
            <a:ext cx="857056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535200"/>
            <a:ext cx="7203600" cy="59148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0563" y="0"/>
            <a:ext cx="1174785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41E1458-C432-DACF-1B77-6F0178924C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E838F34-5806-14A7-4D13-6E52C519974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34D9D2-1CEF-12A6-591D-6FCA71B739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4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8 - 2 Line Title w/ Copy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1F801B-42A4-D1DC-A330-C73B427D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20349275" cy="9448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18400" y="457200"/>
            <a:ext cx="7203600" cy="147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up to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18400" y="2185200"/>
            <a:ext cx="7203600" cy="9432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18400" y="3535200"/>
            <a:ext cx="7203600" cy="53712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062632-2984-19D6-DA27-DCA143DE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747850" y="3257828"/>
            <a:ext cx="85705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4DA801D-D3DE-36AA-5F49-6AAF7A91E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79200" cy="944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F526E81-2B2E-2FBE-FBEE-7993015DEE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6424CF3-DC6A-ACF4-BCC0-6999BB1E562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3BC796C-F05B-6EF0-6DA8-13A9D6314B0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4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0 - Divider Slide w/ 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B312DC6C-470B-EF98-6369-AEF7DDD3A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318413" cy="9448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5200" y="3567599"/>
            <a:ext cx="5202000" cy="201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2 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5200" y="5799600"/>
            <a:ext cx="5202000" cy="1472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up to 2 lines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BD10D-A41E-ECD0-8415-A9A045A1523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5994-B722-AAE7-CEC1-04186A02142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FABC5-101A-E8C6-9292-490351A7773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57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1 -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0E6DC-510A-EBC0-7914-5C71A187FBCA}"/>
              </a:ext>
            </a:extLst>
          </p:cNvPr>
          <p:cNvSpPr/>
          <p:nvPr userDrawn="1"/>
        </p:nvSpPr>
        <p:spPr>
          <a:xfrm>
            <a:off x="0" y="0"/>
            <a:ext cx="20349275" cy="9513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71CFEA-ADB1-7172-2C62-962AE5CDA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199" y="3908412"/>
            <a:ext cx="3639227" cy="407711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7" name="Graphic 6" descr="McMaster Logo">
            <a:extLst>
              <a:ext uri="{FF2B5EF4-FFF2-40B4-BE49-F238E27FC236}">
                <a16:creationId xmlns:a16="http://schemas.microsoft.com/office/drawing/2014/main" id="{BC6B77CC-80A6-A4BE-B798-980684DAA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00" y="1990874"/>
            <a:ext cx="2683078" cy="141347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409F1-0EBE-9D9A-7E05-53CA1E51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FB2B0-2FB6-66B8-E7A1-2923F992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AFF3AF-F19E-7FBC-9206-9AB191ED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3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39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1b - White Border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42D8E614-B579-0AD0-A166-3C3C659A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50" y="458787"/>
            <a:ext cx="19442113" cy="88931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E7F26DBD-FB78-A9C3-1A5C-94E46501B1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6804333C-0718-0155-D090-5F8BE2D52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1" name="Picture 10" descr="A black and yellow logo&#10;&#10;AI-generated content may be incorrect.">
            <a:extLst>
              <a:ext uri="{FF2B5EF4-FFF2-40B4-BE49-F238E27FC236}">
                <a16:creationId xmlns:a16="http://schemas.microsoft.com/office/drawing/2014/main" id="{76A73E01-84CB-53D0-3F00-E61889D36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40" y="9671961"/>
            <a:ext cx="4808407" cy="11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4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2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Brighter World Logo">
            <a:extLst>
              <a:ext uri="{FF2B5EF4-FFF2-40B4-BE49-F238E27FC236}">
                <a16:creationId xmlns:a16="http://schemas.microsoft.com/office/drawing/2014/main" id="{6088992C-5070-6F90-0520-CEBA8C9E48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917" y="5959405"/>
            <a:ext cx="1090083" cy="739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4776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1940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4868458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  <a:latin typeface="+mn-lt"/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82B2B4-65EF-28C6-388A-9D772C6556F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59652AC-76B4-C00E-1277-639894DE8C3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C27D295-6782-DFA1-D172-2F3BBB3F67E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2b - Regi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9531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3642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2c - Research Toolk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97FAEE-5FAF-88B1-7416-563A1CAB4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20318413" cy="1143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399AF-2CA0-ABA0-9DFA-3AB2EA83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2334708"/>
            <a:ext cx="13337750" cy="4861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2136" sx="60000" sy="60000" algn="ctr" rotWithShape="0">
              <a:prstClr val="black">
                <a:alpha val="9982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D7D226-EE41-9FB9-ED21-8357A423D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24366" y="7033470"/>
            <a:ext cx="13339334" cy="159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95200" y="3740400"/>
            <a:ext cx="5367600" cy="428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2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/>
              <a:t>Full Name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95200" y="4453200"/>
            <a:ext cx="5367600" cy="5364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Accreditations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DAA9548-D5B2-EC7E-0865-44149838B8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96355" y="5130000"/>
            <a:ext cx="5366302" cy="53639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FC3C17C-4836-54D8-2826-B95E3AABFF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70752" y="3077188"/>
            <a:ext cx="3257370" cy="3256121"/>
          </a:xfrm>
          <a:prstGeom prst="rect">
            <a:avLst/>
          </a:prstGeom>
          <a:ln w="63500">
            <a:solidFill>
              <a:schemeClr val="bg1"/>
            </a:solidFill>
          </a:ln>
          <a:effectLst>
            <a:outerShdw blurRad="317500" algn="ctr" rotWithShape="0">
              <a:prstClr val="black">
                <a:alpha val="12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A72E33-59E3-B8C0-291D-0BF16B8D8A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29165" y="2722713"/>
            <a:ext cx="5366302" cy="42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30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4659317-169C-8689-A0CA-20666CF8A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29165" y="3277327"/>
            <a:ext cx="5366302" cy="285584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Insert Info Here</a:t>
            </a:r>
          </a:p>
        </p:txBody>
      </p:sp>
      <p:sp>
        <p:nvSpPr>
          <p:cNvPr id="17" name="Freeform 16" descr="World wide web icon">
            <a:extLst>
              <a:ext uri="{FF2B5EF4-FFF2-40B4-BE49-F238E27FC236}">
                <a16:creationId xmlns:a16="http://schemas.microsoft.com/office/drawing/2014/main" id="{EEED13BE-4966-4646-607D-1F15919447F8}"/>
              </a:ext>
            </a:extLst>
          </p:cNvPr>
          <p:cNvSpPr/>
          <p:nvPr userDrawn="1"/>
        </p:nvSpPr>
        <p:spPr>
          <a:xfrm>
            <a:off x="11729165" y="6425952"/>
            <a:ext cx="318541" cy="317588"/>
          </a:xfrm>
          <a:custGeom>
            <a:avLst/>
            <a:gdLst>
              <a:gd name="connsiteX0" fmla="*/ 609692 w 632413"/>
              <a:gd name="connsiteY0" fmla="*/ 195026 h 630520"/>
              <a:gd name="connsiteX1" fmla="*/ 609692 w 632413"/>
              <a:gd name="connsiteY1" fmla="*/ 195026 h 630520"/>
              <a:gd name="connsiteX2" fmla="*/ 378691 w 632413"/>
              <a:gd name="connsiteY2" fmla="*/ 4734 h 630520"/>
              <a:gd name="connsiteX3" fmla="*/ 376797 w 632413"/>
              <a:gd name="connsiteY3" fmla="*/ 4734 h 630520"/>
              <a:gd name="connsiteX4" fmla="*/ 315260 w 632413"/>
              <a:gd name="connsiteY4" fmla="*/ 0 h 630520"/>
              <a:gd name="connsiteX5" fmla="*/ 248989 w 632413"/>
              <a:gd name="connsiteY5" fmla="*/ 6627 h 630520"/>
              <a:gd name="connsiteX6" fmla="*/ 238575 w 632413"/>
              <a:gd name="connsiteY6" fmla="*/ 9467 h 630520"/>
              <a:gd name="connsiteX7" fmla="*/ 239522 w 632413"/>
              <a:gd name="connsiteY7" fmla="*/ 8521 h 630520"/>
              <a:gd name="connsiteX8" fmla="*/ 238575 w 632413"/>
              <a:gd name="connsiteY8" fmla="*/ 9467 h 630520"/>
              <a:gd name="connsiteX9" fmla="*/ 21775 w 632413"/>
              <a:gd name="connsiteY9" fmla="*/ 198813 h 630520"/>
              <a:gd name="connsiteX10" fmla="*/ 0 w 632413"/>
              <a:gd name="connsiteY10" fmla="*/ 315260 h 630520"/>
              <a:gd name="connsiteX11" fmla="*/ 21775 w 632413"/>
              <a:gd name="connsiteY11" fmla="*/ 428867 h 630520"/>
              <a:gd name="connsiteX12" fmla="*/ 251829 w 632413"/>
              <a:gd name="connsiteY12" fmla="*/ 622947 h 630520"/>
              <a:gd name="connsiteX13" fmla="*/ 316207 w 632413"/>
              <a:gd name="connsiteY13" fmla="*/ 630520 h 630520"/>
              <a:gd name="connsiteX14" fmla="*/ 378691 w 632413"/>
              <a:gd name="connsiteY14" fmla="*/ 622947 h 630520"/>
              <a:gd name="connsiteX15" fmla="*/ 610639 w 632413"/>
              <a:gd name="connsiteY15" fmla="*/ 428867 h 630520"/>
              <a:gd name="connsiteX16" fmla="*/ 632414 w 632413"/>
              <a:gd name="connsiteY16" fmla="*/ 312420 h 630520"/>
              <a:gd name="connsiteX17" fmla="*/ 609692 w 632413"/>
              <a:gd name="connsiteY17" fmla="*/ 195026 h 630520"/>
              <a:gd name="connsiteX18" fmla="*/ 556676 w 632413"/>
              <a:gd name="connsiteY18" fmla="*/ 185559 h 630520"/>
              <a:gd name="connsiteX19" fmla="*/ 444962 w 632413"/>
              <a:gd name="connsiteY19" fmla="*/ 185559 h 630520"/>
              <a:gd name="connsiteX20" fmla="*/ 414667 w 632413"/>
              <a:gd name="connsiteY20" fmla="*/ 59644 h 630520"/>
              <a:gd name="connsiteX21" fmla="*/ 556676 w 632413"/>
              <a:gd name="connsiteY21" fmla="*/ 185559 h 630520"/>
              <a:gd name="connsiteX22" fmla="*/ 587918 w 632413"/>
              <a:gd name="connsiteY22" fmla="*/ 313367 h 630520"/>
              <a:gd name="connsiteX23" fmla="*/ 575610 w 632413"/>
              <a:gd name="connsiteY23" fmla="*/ 395732 h 630520"/>
              <a:gd name="connsiteX24" fmla="*/ 450642 w 632413"/>
              <a:gd name="connsiteY24" fmla="*/ 395732 h 630520"/>
              <a:gd name="connsiteX25" fmla="*/ 454429 w 632413"/>
              <a:gd name="connsiteY25" fmla="*/ 311473 h 630520"/>
              <a:gd name="connsiteX26" fmla="*/ 450642 w 632413"/>
              <a:gd name="connsiteY26" fmla="*/ 229108 h 630520"/>
              <a:gd name="connsiteX27" fmla="*/ 575610 w 632413"/>
              <a:gd name="connsiteY27" fmla="*/ 229108 h 630520"/>
              <a:gd name="connsiteX28" fmla="*/ 587918 w 632413"/>
              <a:gd name="connsiteY28" fmla="*/ 313367 h 630520"/>
              <a:gd name="connsiteX29" fmla="*/ 222481 w 632413"/>
              <a:gd name="connsiteY29" fmla="*/ 395732 h 630520"/>
              <a:gd name="connsiteX30" fmla="*/ 217747 w 632413"/>
              <a:gd name="connsiteY30" fmla="*/ 311473 h 630520"/>
              <a:gd name="connsiteX31" fmla="*/ 221534 w 632413"/>
              <a:gd name="connsiteY31" fmla="*/ 229108 h 630520"/>
              <a:gd name="connsiteX32" fmla="*/ 406146 w 632413"/>
              <a:gd name="connsiteY32" fmla="*/ 229108 h 630520"/>
              <a:gd name="connsiteX33" fmla="*/ 409933 w 632413"/>
              <a:gd name="connsiteY33" fmla="*/ 311473 h 630520"/>
              <a:gd name="connsiteX34" fmla="*/ 405199 w 632413"/>
              <a:gd name="connsiteY34" fmla="*/ 395732 h 630520"/>
              <a:gd name="connsiteX35" fmla="*/ 222481 w 632413"/>
              <a:gd name="connsiteY35" fmla="*/ 395732 h 630520"/>
              <a:gd name="connsiteX36" fmla="*/ 55857 w 632413"/>
              <a:gd name="connsiteY36" fmla="*/ 395732 h 630520"/>
              <a:gd name="connsiteX37" fmla="*/ 43549 w 632413"/>
              <a:gd name="connsiteY37" fmla="*/ 316207 h 630520"/>
              <a:gd name="connsiteX38" fmla="*/ 56804 w 632413"/>
              <a:gd name="connsiteY38" fmla="*/ 230055 h 630520"/>
              <a:gd name="connsiteX39" fmla="*/ 177985 w 632413"/>
              <a:gd name="connsiteY39" fmla="*/ 230055 h 630520"/>
              <a:gd name="connsiteX40" fmla="*/ 174198 w 632413"/>
              <a:gd name="connsiteY40" fmla="*/ 312420 h 630520"/>
              <a:gd name="connsiteX41" fmla="*/ 177985 w 632413"/>
              <a:gd name="connsiteY41" fmla="*/ 396679 h 630520"/>
              <a:gd name="connsiteX42" fmla="*/ 55857 w 632413"/>
              <a:gd name="connsiteY42" fmla="*/ 396679 h 630520"/>
              <a:gd name="connsiteX43" fmla="*/ 361650 w 632413"/>
              <a:gd name="connsiteY43" fmla="*/ 47336 h 630520"/>
              <a:gd name="connsiteX44" fmla="*/ 401412 w 632413"/>
              <a:gd name="connsiteY44" fmla="*/ 186505 h 630520"/>
              <a:gd name="connsiteX45" fmla="*/ 228161 w 632413"/>
              <a:gd name="connsiteY45" fmla="*/ 186505 h 630520"/>
              <a:gd name="connsiteX46" fmla="*/ 266977 w 632413"/>
              <a:gd name="connsiteY46" fmla="*/ 49230 h 630520"/>
              <a:gd name="connsiteX47" fmla="*/ 315260 w 632413"/>
              <a:gd name="connsiteY47" fmla="*/ 44496 h 630520"/>
              <a:gd name="connsiteX48" fmla="*/ 361650 w 632413"/>
              <a:gd name="connsiteY48" fmla="*/ 47336 h 630520"/>
              <a:gd name="connsiteX49" fmla="*/ 213014 w 632413"/>
              <a:gd name="connsiteY49" fmla="*/ 63431 h 630520"/>
              <a:gd name="connsiteX50" fmla="*/ 183665 w 632413"/>
              <a:gd name="connsiteY50" fmla="*/ 185559 h 630520"/>
              <a:gd name="connsiteX51" fmla="*/ 75738 w 632413"/>
              <a:gd name="connsiteY51" fmla="*/ 185559 h 630520"/>
              <a:gd name="connsiteX52" fmla="*/ 213014 w 632413"/>
              <a:gd name="connsiteY52" fmla="*/ 63431 h 630520"/>
              <a:gd name="connsiteX53" fmla="*/ 73845 w 632413"/>
              <a:gd name="connsiteY53" fmla="*/ 439282 h 630520"/>
              <a:gd name="connsiteX54" fmla="*/ 183665 w 632413"/>
              <a:gd name="connsiteY54" fmla="*/ 439282 h 630520"/>
              <a:gd name="connsiteX55" fmla="*/ 214907 w 632413"/>
              <a:gd name="connsiteY55" fmla="*/ 568036 h 630520"/>
              <a:gd name="connsiteX56" fmla="*/ 73845 w 632413"/>
              <a:gd name="connsiteY56" fmla="*/ 439282 h 630520"/>
              <a:gd name="connsiteX57" fmla="*/ 271711 w 632413"/>
              <a:gd name="connsiteY57" fmla="*/ 584131 h 630520"/>
              <a:gd name="connsiteX58" fmla="*/ 228161 w 632413"/>
              <a:gd name="connsiteY58" fmla="*/ 439282 h 630520"/>
              <a:gd name="connsiteX59" fmla="*/ 401412 w 632413"/>
              <a:gd name="connsiteY59" fmla="*/ 439282 h 630520"/>
              <a:gd name="connsiteX60" fmla="*/ 357863 w 632413"/>
              <a:gd name="connsiteY60" fmla="*/ 584131 h 630520"/>
              <a:gd name="connsiteX61" fmla="*/ 315260 w 632413"/>
              <a:gd name="connsiteY61" fmla="*/ 587918 h 630520"/>
              <a:gd name="connsiteX62" fmla="*/ 271711 w 632413"/>
              <a:gd name="connsiteY62" fmla="*/ 584131 h 630520"/>
              <a:gd name="connsiteX63" fmla="*/ 412773 w 632413"/>
              <a:gd name="connsiteY63" fmla="*/ 568983 h 630520"/>
              <a:gd name="connsiteX64" fmla="*/ 444962 w 632413"/>
              <a:gd name="connsiteY64" fmla="*/ 439282 h 630520"/>
              <a:gd name="connsiteX65" fmla="*/ 557622 w 632413"/>
              <a:gd name="connsiteY65" fmla="*/ 439282 h 630520"/>
              <a:gd name="connsiteX66" fmla="*/ 412773 w 632413"/>
              <a:gd name="connsiteY66" fmla="*/ 568983 h 63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32413" h="630520">
                <a:moveTo>
                  <a:pt x="609692" y="195026"/>
                </a:moveTo>
                <a:lnTo>
                  <a:pt x="609692" y="195026"/>
                </a:lnTo>
                <a:cubicBezTo>
                  <a:pt x="568036" y="94673"/>
                  <a:pt x="481884" y="23668"/>
                  <a:pt x="378691" y="4734"/>
                </a:cubicBezTo>
                <a:lnTo>
                  <a:pt x="376797" y="4734"/>
                </a:lnTo>
                <a:cubicBezTo>
                  <a:pt x="356916" y="2840"/>
                  <a:pt x="336088" y="0"/>
                  <a:pt x="315260" y="0"/>
                </a:cubicBezTo>
                <a:cubicBezTo>
                  <a:pt x="293485" y="0"/>
                  <a:pt x="269817" y="2840"/>
                  <a:pt x="248989" y="6627"/>
                </a:cubicBezTo>
                <a:cubicBezTo>
                  <a:pt x="245202" y="7574"/>
                  <a:pt x="241415" y="8521"/>
                  <a:pt x="238575" y="9467"/>
                </a:cubicBezTo>
                <a:cubicBezTo>
                  <a:pt x="238575" y="9467"/>
                  <a:pt x="239522" y="8521"/>
                  <a:pt x="239522" y="8521"/>
                </a:cubicBezTo>
                <a:cubicBezTo>
                  <a:pt x="239522" y="8521"/>
                  <a:pt x="238575" y="9467"/>
                  <a:pt x="238575" y="9467"/>
                </a:cubicBezTo>
                <a:cubicBezTo>
                  <a:pt x="139169" y="33135"/>
                  <a:pt x="58697" y="103193"/>
                  <a:pt x="21775" y="198813"/>
                </a:cubicBezTo>
                <a:cubicBezTo>
                  <a:pt x="7574" y="233842"/>
                  <a:pt x="0" y="274551"/>
                  <a:pt x="0" y="315260"/>
                </a:cubicBezTo>
                <a:cubicBezTo>
                  <a:pt x="0" y="355023"/>
                  <a:pt x="7574" y="393839"/>
                  <a:pt x="21775" y="428867"/>
                </a:cubicBezTo>
                <a:cubicBezTo>
                  <a:pt x="60591" y="528274"/>
                  <a:pt x="148636" y="603065"/>
                  <a:pt x="251829" y="622947"/>
                </a:cubicBezTo>
                <a:cubicBezTo>
                  <a:pt x="273604" y="627680"/>
                  <a:pt x="294432" y="630520"/>
                  <a:pt x="316207" y="630520"/>
                </a:cubicBezTo>
                <a:cubicBezTo>
                  <a:pt x="337982" y="630520"/>
                  <a:pt x="359756" y="627680"/>
                  <a:pt x="378691" y="622947"/>
                </a:cubicBezTo>
                <a:cubicBezTo>
                  <a:pt x="485671" y="601172"/>
                  <a:pt x="572770" y="528274"/>
                  <a:pt x="610639" y="428867"/>
                </a:cubicBezTo>
                <a:cubicBezTo>
                  <a:pt x="624840" y="393839"/>
                  <a:pt x="632414" y="353129"/>
                  <a:pt x="632414" y="312420"/>
                </a:cubicBezTo>
                <a:cubicBezTo>
                  <a:pt x="631467" y="270764"/>
                  <a:pt x="623893" y="231001"/>
                  <a:pt x="609692" y="195026"/>
                </a:cubicBezTo>
                <a:close/>
                <a:moveTo>
                  <a:pt x="556676" y="185559"/>
                </a:moveTo>
                <a:lnTo>
                  <a:pt x="444962" y="185559"/>
                </a:lnTo>
                <a:cubicBezTo>
                  <a:pt x="438335" y="137275"/>
                  <a:pt x="427921" y="94673"/>
                  <a:pt x="414667" y="59644"/>
                </a:cubicBezTo>
                <a:cubicBezTo>
                  <a:pt x="475257" y="82365"/>
                  <a:pt x="525434" y="126861"/>
                  <a:pt x="556676" y="185559"/>
                </a:cubicBezTo>
                <a:close/>
                <a:moveTo>
                  <a:pt x="587918" y="313367"/>
                </a:moveTo>
                <a:cubicBezTo>
                  <a:pt x="587918" y="341769"/>
                  <a:pt x="584131" y="370170"/>
                  <a:pt x="575610" y="395732"/>
                </a:cubicBezTo>
                <a:lnTo>
                  <a:pt x="450642" y="395732"/>
                </a:lnTo>
                <a:cubicBezTo>
                  <a:pt x="453482" y="369224"/>
                  <a:pt x="454429" y="340822"/>
                  <a:pt x="454429" y="311473"/>
                </a:cubicBezTo>
                <a:cubicBezTo>
                  <a:pt x="454429" y="283071"/>
                  <a:pt x="453482" y="255616"/>
                  <a:pt x="450642" y="229108"/>
                </a:cubicBezTo>
                <a:lnTo>
                  <a:pt x="575610" y="229108"/>
                </a:lnTo>
                <a:cubicBezTo>
                  <a:pt x="583184" y="255616"/>
                  <a:pt x="587918" y="283071"/>
                  <a:pt x="587918" y="313367"/>
                </a:cubicBezTo>
                <a:close/>
                <a:moveTo>
                  <a:pt x="222481" y="395732"/>
                </a:moveTo>
                <a:cubicBezTo>
                  <a:pt x="219641" y="369224"/>
                  <a:pt x="217747" y="340822"/>
                  <a:pt x="217747" y="311473"/>
                </a:cubicBezTo>
                <a:cubicBezTo>
                  <a:pt x="217747" y="282125"/>
                  <a:pt x="218694" y="255616"/>
                  <a:pt x="221534" y="229108"/>
                </a:cubicBezTo>
                <a:lnTo>
                  <a:pt x="406146" y="229108"/>
                </a:lnTo>
                <a:cubicBezTo>
                  <a:pt x="408986" y="255616"/>
                  <a:pt x="409933" y="283071"/>
                  <a:pt x="409933" y="311473"/>
                </a:cubicBezTo>
                <a:cubicBezTo>
                  <a:pt x="409933" y="340822"/>
                  <a:pt x="408039" y="369224"/>
                  <a:pt x="405199" y="395732"/>
                </a:cubicBezTo>
                <a:lnTo>
                  <a:pt x="222481" y="395732"/>
                </a:lnTo>
                <a:close/>
                <a:moveTo>
                  <a:pt x="55857" y="395732"/>
                </a:moveTo>
                <a:cubicBezTo>
                  <a:pt x="48283" y="370170"/>
                  <a:pt x="43549" y="343662"/>
                  <a:pt x="43549" y="316207"/>
                </a:cubicBezTo>
                <a:cubicBezTo>
                  <a:pt x="43549" y="285912"/>
                  <a:pt x="48283" y="256563"/>
                  <a:pt x="56804" y="230055"/>
                </a:cubicBezTo>
                <a:lnTo>
                  <a:pt x="177985" y="230055"/>
                </a:lnTo>
                <a:cubicBezTo>
                  <a:pt x="175145" y="256563"/>
                  <a:pt x="174198" y="283071"/>
                  <a:pt x="174198" y="312420"/>
                </a:cubicBezTo>
                <a:cubicBezTo>
                  <a:pt x="174198" y="341769"/>
                  <a:pt x="175145" y="370170"/>
                  <a:pt x="177985" y="396679"/>
                </a:cubicBezTo>
                <a:lnTo>
                  <a:pt x="55857" y="396679"/>
                </a:lnTo>
                <a:close/>
                <a:moveTo>
                  <a:pt x="361650" y="47336"/>
                </a:moveTo>
                <a:cubicBezTo>
                  <a:pt x="378691" y="79525"/>
                  <a:pt x="392892" y="128755"/>
                  <a:pt x="401412" y="186505"/>
                </a:cubicBezTo>
                <a:lnTo>
                  <a:pt x="228161" y="186505"/>
                </a:lnTo>
                <a:cubicBezTo>
                  <a:pt x="236682" y="130648"/>
                  <a:pt x="249936" y="83312"/>
                  <a:pt x="266977" y="49230"/>
                </a:cubicBezTo>
                <a:cubicBezTo>
                  <a:pt x="282125" y="46390"/>
                  <a:pt x="299166" y="44496"/>
                  <a:pt x="315260" y="44496"/>
                </a:cubicBezTo>
                <a:cubicBezTo>
                  <a:pt x="330408" y="43549"/>
                  <a:pt x="345555" y="45443"/>
                  <a:pt x="361650" y="47336"/>
                </a:cubicBezTo>
                <a:close/>
                <a:moveTo>
                  <a:pt x="213014" y="63431"/>
                </a:moveTo>
                <a:cubicBezTo>
                  <a:pt x="200706" y="97513"/>
                  <a:pt x="190292" y="139169"/>
                  <a:pt x="183665" y="185559"/>
                </a:cubicBezTo>
                <a:lnTo>
                  <a:pt x="75738" y="185559"/>
                </a:lnTo>
                <a:cubicBezTo>
                  <a:pt x="106033" y="129702"/>
                  <a:pt x="154317" y="87099"/>
                  <a:pt x="213014" y="63431"/>
                </a:cubicBezTo>
                <a:close/>
                <a:moveTo>
                  <a:pt x="73845" y="439282"/>
                </a:moveTo>
                <a:lnTo>
                  <a:pt x="183665" y="439282"/>
                </a:lnTo>
                <a:cubicBezTo>
                  <a:pt x="190292" y="490405"/>
                  <a:pt x="200706" y="533007"/>
                  <a:pt x="214907" y="568036"/>
                </a:cubicBezTo>
                <a:cubicBezTo>
                  <a:pt x="155263" y="544368"/>
                  <a:pt x="104140" y="497979"/>
                  <a:pt x="73845" y="439282"/>
                </a:cubicBezTo>
                <a:close/>
                <a:moveTo>
                  <a:pt x="271711" y="584131"/>
                </a:moveTo>
                <a:cubicBezTo>
                  <a:pt x="251829" y="550049"/>
                  <a:pt x="236682" y="500819"/>
                  <a:pt x="228161" y="439282"/>
                </a:cubicBezTo>
                <a:lnTo>
                  <a:pt x="401412" y="439282"/>
                </a:lnTo>
                <a:cubicBezTo>
                  <a:pt x="392892" y="497979"/>
                  <a:pt x="377744" y="549102"/>
                  <a:pt x="357863" y="584131"/>
                </a:cubicBezTo>
                <a:cubicBezTo>
                  <a:pt x="344609" y="586971"/>
                  <a:pt x="330408" y="587918"/>
                  <a:pt x="315260" y="587918"/>
                </a:cubicBezTo>
                <a:cubicBezTo>
                  <a:pt x="301059" y="587918"/>
                  <a:pt x="285912" y="586024"/>
                  <a:pt x="271711" y="584131"/>
                </a:cubicBezTo>
                <a:close/>
                <a:moveTo>
                  <a:pt x="412773" y="568983"/>
                </a:moveTo>
                <a:cubicBezTo>
                  <a:pt x="426974" y="533007"/>
                  <a:pt x="438335" y="488511"/>
                  <a:pt x="444962" y="439282"/>
                </a:cubicBezTo>
                <a:lnTo>
                  <a:pt x="557622" y="439282"/>
                </a:lnTo>
                <a:cubicBezTo>
                  <a:pt x="527327" y="498925"/>
                  <a:pt x="476204" y="545315"/>
                  <a:pt x="412773" y="568983"/>
                </a:cubicBezTo>
                <a:close/>
              </a:path>
            </a:pathLst>
          </a:custGeom>
          <a:solidFill>
            <a:srgbClr val="000000"/>
          </a:solidFill>
          <a:ln w="94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B614B7C-3F2A-0D94-E584-CEC322E673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157494" y="6423101"/>
            <a:ext cx="4937973" cy="3204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1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accent4"/>
                </a:solidFill>
              </a:defRPr>
            </a:lvl2pPr>
            <a:lvl3pPr>
              <a:defRPr sz="2600">
                <a:solidFill>
                  <a:schemeClr val="accent4"/>
                </a:solidFill>
              </a:defRPr>
            </a:lvl3pPr>
            <a:lvl4pPr>
              <a:defRPr sz="2400">
                <a:solidFill>
                  <a:schemeClr val="accent4"/>
                </a:solidFill>
              </a:defRPr>
            </a:lvl4pPr>
            <a:lvl5pPr>
              <a:defRPr sz="220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Picture 23" descr="McMaster Brighter World Logo">
            <a:extLst>
              <a:ext uri="{FF2B5EF4-FFF2-40B4-BE49-F238E27FC236}">
                <a16:creationId xmlns:a16="http://schemas.microsoft.com/office/drawing/2014/main" id="{B886DC2B-3B2A-B4AF-7BE5-DAE93C15AC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682503" y="8319738"/>
            <a:ext cx="4951820" cy="1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86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3 - Ac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E1B7CD-0550-9778-6253-DE4A8D2ED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1" t="15144" r="8891" b="1540"/>
          <a:stretch/>
        </p:blipFill>
        <p:spPr>
          <a:xfrm>
            <a:off x="-1" y="0"/>
            <a:ext cx="20318414" cy="953135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A7BB90D-A41D-6932-4520-14D86810EE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2748271"/>
            <a:ext cx="6117336" cy="537667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Rectangle highlight</a:t>
            </a:r>
            <a:endParaRPr lang="en-C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23405D-EFFB-E3F3-AC3A-44BA675100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6037263"/>
            <a:ext cx="4810502" cy="1712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Subtitle here</a:t>
            </a:r>
            <a:endParaRPr lang="en-CA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6023E83-F8BF-D356-50B1-5B29104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091543"/>
            <a:ext cx="4810501" cy="2570952"/>
          </a:xfrm>
          <a:prstGeom prst="rect">
            <a:avLst/>
          </a:prstGeom>
        </p:spPr>
        <p:txBody>
          <a:bodyPr anchor="b"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A87D9-0F04-E5C9-7ACB-58F3209A7C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DED2B-C6ED-2290-6664-8E0796CF18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6637-AB43-B720-3C62-83DD3CFF07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47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5 - Brighter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2BD07626-E45E-A81D-40C3-0F8C5666C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30" y="440431"/>
            <a:ext cx="19393352" cy="733208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rPr lang="en-US" dirty="0"/>
              <a:t>Title goes here on 1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530" y="1267200"/>
            <a:ext cx="1941773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529A88-D552-5768-A82B-3E566E9D0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4AB23-BF22-AF48-5575-689E9D49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83E02-29A4-42FD-96E3-D34F96FF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9D239-A78D-CB63-E51A-7C640E47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6 - 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2192C-3A69-FE59-73A6-A262DF725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1159-C341-9E42-1ED7-056848027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2A4791-8BB3-D788-EFE9-CDE2FEB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55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7 - Land Acknowledg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307E64-9C0E-0EB5-E08F-ED76C1E8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999" y="4520998"/>
            <a:ext cx="14302799" cy="648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000" y="5421600"/>
            <a:ext cx="14302799" cy="280529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 baseline="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endParaRPr lang="en-US" sz="3600" baseline="30000" dirty="0">
              <a:solidFill>
                <a:schemeClr val="bg1"/>
              </a:solidFill>
            </a:endParaRPr>
          </a:p>
        </p:txBody>
      </p:sp>
      <p:grpSp>
        <p:nvGrpSpPr>
          <p:cNvPr id="8" name="Group 7" descr="An icon of a hand holding a sapling.">
            <a:extLst>
              <a:ext uri="{FF2B5EF4-FFF2-40B4-BE49-F238E27FC236}">
                <a16:creationId xmlns:a16="http://schemas.microsoft.com/office/drawing/2014/main" id="{0DECB02C-2326-F95A-1ECA-3D29624B802C}"/>
              </a:ext>
            </a:extLst>
          </p:cNvPr>
          <p:cNvGrpSpPr/>
          <p:nvPr userDrawn="1"/>
        </p:nvGrpSpPr>
        <p:grpSpPr>
          <a:xfrm>
            <a:off x="3429538" y="3189238"/>
            <a:ext cx="1087755" cy="1087754"/>
            <a:chOff x="12372571" y="7209566"/>
            <a:chExt cx="1087755" cy="108775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4FBF782-1048-A071-8D84-1668E5FC19BD}"/>
                </a:ext>
              </a:extLst>
            </p:cNvPr>
            <p:cNvSpPr/>
            <p:nvPr/>
          </p:nvSpPr>
          <p:spPr>
            <a:xfrm>
              <a:off x="12769764" y="7286718"/>
              <a:ext cx="553402" cy="402907"/>
            </a:xfrm>
            <a:custGeom>
              <a:avLst/>
              <a:gdLst>
                <a:gd name="connsiteX0" fmla="*/ 467678 w 553402"/>
                <a:gd name="connsiteY0" fmla="*/ 0 h 402907"/>
                <a:gd name="connsiteX1" fmla="*/ 276225 w 553402"/>
                <a:gd name="connsiteY1" fmla="*/ 120015 h 402907"/>
                <a:gd name="connsiteX2" fmla="*/ 84772 w 553402"/>
                <a:gd name="connsiteY2" fmla="*/ 0 h 402907"/>
                <a:gd name="connsiteX3" fmla="*/ 0 w 553402"/>
                <a:gd name="connsiteY3" fmla="*/ 0 h 402907"/>
                <a:gd name="connsiteX4" fmla="*/ 0 w 553402"/>
                <a:gd name="connsiteY4" fmla="*/ 20955 h 402907"/>
                <a:gd name="connsiteX5" fmla="*/ 212407 w 553402"/>
                <a:gd name="connsiteY5" fmla="*/ 233363 h 402907"/>
                <a:gd name="connsiteX6" fmla="*/ 255270 w 553402"/>
                <a:gd name="connsiteY6" fmla="*/ 233363 h 402907"/>
                <a:gd name="connsiteX7" fmla="*/ 255270 w 553402"/>
                <a:gd name="connsiteY7" fmla="*/ 402908 h 402907"/>
                <a:gd name="connsiteX8" fmla="*/ 298132 w 553402"/>
                <a:gd name="connsiteY8" fmla="*/ 402908 h 402907"/>
                <a:gd name="connsiteX9" fmla="*/ 298132 w 553402"/>
                <a:gd name="connsiteY9" fmla="*/ 233363 h 402907"/>
                <a:gd name="connsiteX10" fmla="*/ 340995 w 553402"/>
                <a:gd name="connsiteY10" fmla="*/ 233363 h 402907"/>
                <a:gd name="connsiteX11" fmla="*/ 553403 w 553402"/>
                <a:gd name="connsiteY11" fmla="*/ 20955 h 402907"/>
                <a:gd name="connsiteX12" fmla="*/ 553403 w 553402"/>
                <a:gd name="connsiteY12" fmla="*/ 0 h 402907"/>
                <a:gd name="connsiteX13" fmla="*/ 468630 w 553402"/>
                <a:gd name="connsiteY13" fmla="*/ 0 h 402907"/>
                <a:gd name="connsiteX14" fmla="*/ 212407 w 553402"/>
                <a:gd name="connsiteY14" fmla="*/ 190500 h 402907"/>
                <a:gd name="connsiteX15" fmla="*/ 43815 w 553402"/>
                <a:gd name="connsiteY15" fmla="*/ 41910 h 402907"/>
                <a:gd name="connsiteX16" fmla="*/ 84772 w 553402"/>
                <a:gd name="connsiteY16" fmla="*/ 41910 h 402907"/>
                <a:gd name="connsiteX17" fmla="*/ 253365 w 553402"/>
                <a:gd name="connsiteY17" fmla="*/ 190500 h 402907"/>
                <a:gd name="connsiteX18" fmla="*/ 212407 w 553402"/>
                <a:gd name="connsiteY18" fmla="*/ 190500 h 402907"/>
                <a:gd name="connsiteX19" fmla="*/ 340042 w 553402"/>
                <a:gd name="connsiteY19" fmla="*/ 190500 h 402907"/>
                <a:gd name="connsiteX20" fmla="*/ 299085 w 553402"/>
                <a:gd name="connsiteY20" fmla="*/ 190500 h 402907"/>
                <a:gd name="connsiteX21" fmla="*/ 467678 w 553402"/>
                <a:gd name="connsiteY21" fmla="*/ 41910 h 402907"/>
                <a:gd name="connsiteX22" fmla="*/ 508635 w 553402"/>
                <a:gd name="connsiteY22" fmla="*/ 41910 h 402907"/>
                <a:gd name="connsiteX23" fmla="*/ 340042 w 553402"/>
                <a:gd name="connsiteY23" fmla="*/ 190500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3402" h="402907">
                  <a:moveTo>
                    <a:pt x="467678" y="0"/>
                  </a:moveTo>
                  <a:cubicBezTo>
                    <a:pt x="383857" y="0"/>
                    <a:pt x="310515" y="48578"/>
                    <a:pt x="276225" y="120015"/>
                  </a:cubicBezTo>
                  <a:cubicBezTo>
                    <a:pt x="241935" y="49530"/>
                    <a:pt x="168592" y="0"/>
                    <a:pt x="84772" y="0"/>
                  </a:cubicBezTo>
                  <a:lnTo>
                    <a:pt x="0" y="0"/>
                  </a:lnTo>
                  <a:lnTo>
                    <a:pt x="0" y="20955"/>
                  </a:lnTo>
                  <a:cubicBezTo>
                    <a:pt x="0" y="138113"/>
                    <a:pt x="95250" y="233363"/>
                    <a:pt x="212407" y="233363"/>
                  </a:cubicBezTo>
                  <a:lnTo>
                    <a:pt x="255270" y="233363"/>
                  </a:lnTo>
                  <a:lnTo>
                    <a:pt x="255270" y="402908"/>
                  </a:lnTo>
                  <a:lnTo>
                    <a:pt x="298132" y="402908"/>
                  </a:lnTo>
                  <a:lnTo>
                    <a:pt x="298132" y="233363"/>
                  </a:lnTo>
                  <a:lnTo>
                    <a:pt x="340995" y="233363"/>
                  </a:lnTo>
                  <a:cubicBezTo>
                    <a:pt x="458153" y="233363"/>
                    <a:pt x="553403" y="138113"/>
                    <a:pt x="553403" y="20955"/>
                  </a:cubicBezTo>
                  <a:lnTo>
                    <a:pt x="553403" y="0"/>
                  </a:lnTo>
                  <a:lnTo>
                    <a:pt x="468630" y="0"/>
                  </a:lnTo>
                  <a:close/>
                  <a:moveTo>
                    <a:pt x="212407" y="190500"/>
                  </a:moveTo>
                  <a:cubicBezTo>
                    <a:pt x="125730" y="190500"/>
                    <a:pt x="54292" y="125730"/>
                    <a:pt x="43815" y="41910"/>
                  </a:cubicBezTo>
                  <a:lnTo>
                    <a:pt x="84772" y="41910"/>
                  </a:lnTo>
                  <a:cubicBezTo>
                    <a:pt x="171450" y="41910"/>
                    <a:pt x="242888" y="106680"/>
                    <a:pt x="253365" y="190500"/>
                  </a:cubicBezTo>
                  <a:lnTo>
                    <a:pt x="212407" y="190500"/>
                  </a:lnTo>
                  <a:close/>
                  <a:moveTo>
                    <a:pt x="340042" y="190500"/>
                  </a:moveTo>
                  <a:lnTo>
                    <a:pt x="299085" y="190500"/>
                  </a:lnTo>
                  <a:cubicBezTo>
                    <a:pt x="309563" y="106680"/>
                    <a:pt x="381000" y="41910"/>
                    <a:pt x="467678" y="41910"/>
                  </a:cubicBezTo>
                  <a:lnTo>
                    <a:pt x="508635" y="41910"/>
                  </a:lnTo>
                  <a:cubicBezTo>
                    <a:pt x="498157" y="125730"/>
                    <a:pt x="426720" y="190500"/>
                    <a:pt x="340042" y="19050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3ACF959F-56A5-E952-F484-09D13707B923}"/>
                </a:ext>
              </a:extLst>
            </p:cNvPr>
            <p:cNvGrpSpPr/>
            <p:nvPr/>
          </p:nvGrpSpPr>
          <p:grpSpPr>
            <a:xfrm>
              <a:off x="12372571" y="7209566"/>
              <a:ext cx="1087755" cy="1087754"/>
              <a:chOff x="12372571" y="7209566"/>
              <a:chExt cx="1087755" cy="1087754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A8C2A7-AF14-0681-9645-70B1E1D21E4A}"/>
                  </a:ext>
                </a:extLst>
              </p:cNvPr>
              <p:cNvSpPr/>
              <p:nvPr/>
            </p:nvSpPr>
            <p:spPr>
              <a:xfrm>
                <a:off x="12372571" y="7209566"/>
                <a:ext cx="1087755" cy="1087754"/>
              </a:xfrm>
              <a:custGeom>
                <a:avLst/>
                <a:gdLst>
                  <a:gd name="connsiteX0" fmla="*/ 1087755 w 1087755"/>
                  <a:gd name="connsiteY0" fmla="*/ 0 h 1087754"/>
                  <a:gd name="connsiteX1" fmla="*/ 1087755 w 1087755"/>
                  <a:gd name="connsiteY1" fmla="*/ 1087755 h 1087754"/>
                  <a:gd name="connsiteX2" fmla="*/ 0 w 1087755"/>
                  <a:gd name="connsiteY2" fmla="*/ 1087755 h 108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87755" h="1087754">
                    <a:moveTo>
                      <a:pt x="1087755" y="0"/>
                    </a:moveTo>
                    <a:lnTo>
                      <a:pt x="1087755" y="1087755"/>
                    </a:lnTo>
                    <a:lnTo>
                      <a:pt x="0" y="1087755"/>
                    </a:lnTo>
                  </a:path>
                </a:pathLst>
              </a:custGeom>
              <a:no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BDA1C6A-BF36-D885-B1B1-203DE44727B8}"/>
                  </a:ext>
                </a:extLst>
              </p:cNvPr>
              <p:cNvSpPr/>
              <p:nvPr/>
            </p:nvSpPr>
            <p:spPr>
              <a:xfrm>
                <a:off x="12383048" y="7669623"/>
                <a:ext cx="1062990" cy="552450"/>
              </a:xfrm>
              <a:custGeom>
                <a:avLst/>
                <a:gdLst>
                  <a:gd name="connsiteX0" fmla="*/ 1048703 w 1062990"/>
                  <a:gd name="connsiteY0" fmla="*/ 261938 h 552450"/>
                  <a:gd name="connsiteX1" fmla="*/ 944880 w 1062990"/>
                  <a:gd name="connsiteY1" fmla="*/ 206693 h 552450"/>
                  <a:gd name="connsiteX2" fmla="*/ 929640 w 1062990"/>
                  <a:gd name="connsiteY2" fmla="*/ 206693 h 552450"/>
                  <a:gd name="connsiteX3" fmla="*/ 661988 w 1062990"/>
                  <a:gd name="connsiteY3" fmla="*/ 0 h 552450"/>
                  <a:gd name="connsiteX4" fmla="*/ 418148 w 1062990"/>
                  <a:gd name="connsiteY4" fmla="*/ 146685 h 552450"/>
                  <a:gd name="connsiteX5" fmla="*/ 343853 w 1062990"/>
                  <a:gd name="connsiteY5" fmla="*/ 127635 h 552450"/>
                  <a:gd name="connsiteX6" fmla="*/ 203835 w 1062990"/>
                  <a:gd name="connsiteY6" fmla="*/ 191452 h 552450"/>
                  <a:gd name="connsiteX7" fmla="*/ 0 w 1062990"/>
                  <a:gd name="connsiteY7" fmla="*/ 191452 h 552450"/>
                  <a:gd name="connsiteX8" fmla="*/ 0 w 1062990"/>
                  <a:gd name="connsiteY8" fmla="*/ 488633 h 552450"/>
                  <a:gd name="connsiteX9" fmla="*/ 209550 w 1062990"/>
                  <a:gd name="connsiteY9" fmla="*/ 488633 h 552450"/>
                  <a:gd name="connsiteX10" fmla="*/ 404813 w 1062990"/>
                  <a:gd name="connsiteY10" fmla="*/ 552450 h 552450"/>
                  <a:gd name="connsiteX11" fmla="*/ 732473 w 1062990"/>
                  <a:gd name="connsiteY11" fmla="*/ 552450 h 552450"/>
                  <a:gd name="connsiteX12" fmla="*/ 738188 w 1062990"/>
                  <a:gd name="connsiteY12" fmla="*/ 547688 h 552450"/>
                  <a:gd name="connsiteX13" fmla="*/ 974408 w 1062990"/>
                  <a:gd name="connsiteY13" fmla="*/ 351473 h 552450"/>
                  <a:gd name="connsiteX14" fmla="*/ 1022985 w 1062990"/>
                  <a:gd name="connsiteY14" fmla="*/ 311468 h 552450"/>
                  <a:gd name="connsiteX15" fmla="*/ 1045845 w 1062990"/>
                  <a:gd name="connsiteY15" fmla="*/ 293370 h 552450"/>
                  <a:gd name="connsiteX16" fmla="*/ 1062990 w 1062990"/>
                  <a:gd name="connsiteY16" fmla="*/ 280035 h 552450"/>
                  <a:gd name="connsiteX17" fmla="*/ 1048703 w 1062990"/>
                  <a:gd name="connsiteY17" fmla="*/ 263843 h 552450"/>
                  <a:gd name="connsiteX18" fmla="*/ 662940 w 1062990"/>
                  <a:gd name="connsiteY18" fmla="*/ 41910 h 552450"/>
                  <a:gd name="connsiteX19" fmla="*/ 887730 w 1062990"/>
                  <a:gd name="connsiteY19" fmla="*/ 212408 h 552450"/>
                  <a:gd name="connsiteX20" fmla="*/ 832485 w 1062990"/>
                  <a:gd name="connsiteY20" fmla="*/ 240983 h 552450"/>
                  <a:gd name="connsiteX21" fmla="*/ 798195 w 1062990"/>
                  <a:gd name="connsiteY21" fmla="*/ 271463 h 552450"/>
                  <a:gd name="connsiteX22" fmla="*/ 746760 w 1062990"/>
                  <a:gd name="connsiteY22" fmla="*/ 318135 h 552450"/>
                  <a:gd name="connsiteX23" fmla="*/ 746760 w 1062990"/>
                  <a:gd name="connsiteY23" fmla="*/ 318135 h 552450"/>
                  <a:gd name="connsiteX24" fmla="*/ 600075 w 1062990"/>
                  <a:gd name="connsiteY24" fmla="*/ 190500 h 552450"/>
                  <a:gd name="connsiteX25" fmla="*/ 481965 w 1062990"/>
                  <a:gd name="connsiteY25" fmla="*/ 190500 h 552450"/>
                  <a:gd name="connsiteX26" fmla="*/ 456248 w 1062990"/>
                  <a:gd name="connsiteY26" fmla="*/ 168593 h 552450"/>
                  <a:gd name="connsiteX27" fmla="*/ 663893 w 1062990"/>
                  <a:gd name="connsiteY27" fmla="*/ 41910 h 552450"/>
                  <a:gd name="connsiteX28" fmla="*/ 191453 w 1062990"/>
                  <a:gd name="connsiteY28" fmla="*/ 445770 h 552450"/>
                  <a:gd name="connsiteX29" fmla="*/ 42863 w 1062990"/>
                  <a:gd name="connsiteY29" fmla="*/ 445770 h 552450"/>
                  <a:gd name="connsiteX30" fmla="*/ 42863 w 1062990"/>
                  <a:gd name="connsiteY30" fmla="*/ 233363 h 552450"/>
                  <a:gd name="connsiteX31" fmla="*/ 191453 w 1062990"/>
                  <a:gd name="connsiteY31" fmla="*/ 233363 h 552450"/>
                  <a:gd name="connsiteX32" fmla="*/ 191453 w 1062990"/>
                  <a:gd name="connsiteY32" fmla="*/ 445770 h 552450"/>
                  <a:gd name="connsiteX33" fmla="*/ 996315 w 1062990"/>
                  <a:gd name="connsiteY33" fmla="*/ 277178 h 552450"/>
                  <a:gd name="connsiteX34" fmla="*/ 946785 w 1062990"/>
                  <a:gd name="connsiteY34" fmla="*/ 318135 h 552450"/>
                  <a:gd name="connsiteX35" fmla="*/ 716280 w 1062990"/>
                  <a:gd name="connsiteY35" fmla="*/ 509588 h 552450"/>
                  <a:gd name="connsiteX36" fmla="*/ 411480 w 1062990"/>
                  <a:gd name="connsiteY36" fmla="*/ 509588 h 552450"/>
                  <a:gd name="connsiteX37" fmla="*/ 234315 w 1062990"/>
                  <a:gd name="connsiteY37" fmla="*/ 451485 h 552450"/>
                  <a:gd name="connsiteX38" fmla="*/ 234315 w 1062990"/>
                  <a:gd name="connsiteY38" fmla="*/ 220980 h 552450"/>
                  <a:gd name="connsiteX39" fmla="*/ 344805 w 1062990"/>
                  <a:gd name="connsiteY39" fmla="*/ 169545 h 552450"/>
                  <a:gd name="connsiteX40" fmla="*/ 456248 w 1062990"/>
                  <a:gd name="connsiteY40" fmla="*/ 225743 h 552450"/>
                  <a:gd name="connsiteX41" fmla="*/ 462915 w 1062990"/>
                  <a:gd name="connsiteY41" fmla="*/ 232410 h 552450"/>
                  <a:gd name="connsiteX42" fmla="*/ 600075 w 1062990"/>
                  <a:gd name="connsiteY42" fmla="*/ 232410 h 552450"/>
                  <a:gd name="connsiteX43" fmla="*/ 703898 w 1062990"/>
                  <a:gd name="connsiteY43" fmla="*/ 317183 h 552450"/>
                  <a:gd name="connsiteX44" fmla="*/ 503873 w 1062990"/>
                  <a:gd name="connsiteY44" fmla="*/ 317183 h 552450"/>
                  <a:gd name="connsiteX45" fmla="*/ 503873 w 1062990"/>
                  <a:gd name="connsiteY45" fmla="*/ 360045 h 552450"/>
                  <a:gd name="connsiteX46" fmla="*/ 762953 w 1062990"/>
                  <a:gd name="connsiteY46" fmla="*/ 360045 h 552450"/>
                  <a:gd name="connsiteX47" fmla="*/ 768668 w 1062990"/>
                  <a:gd name="connsiteY47" fmla="*/ 355283 h 552450"/>
                  <a:gd name="connsiteX48" fmla="*/ 827723 w 1062990"/>
                  <a:gd name="connsiteY48" fmla="*/ 302895 h 552450"/>
                  <a:gd name="connsiteX49" fmla="*/ 860108 w 1062990"/>
                  <a:gd name="connsiteY49" fmla="*/ 274320 h 552450"/>
                  <a:gd name="connsiteX50" fmla="*/ 941070 w 1062990"/>
                  <a:gd name="connsiteY50" fmla="*/ 249555 h 552450"/>
                  <a:gd name="connsiteX51" fmla="*/ 1001078 w 1062990"/>
                  <a:gd name="connsiteY51" fmla="*/ 274320 h 552450"/>
                  <a:gd name="connsiteX52" fmla="*/ 996315 w 1062990"/>
                  <a:gd name="connsiteY52" fmla="*/ 27813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2990" h="552450">
                    <a:moveTo>
                      <a:pt x="1048703" y="261938"/>
                    </a:moveTo>
                    <a:cubicBezTo>
                      <a:pt x="1022033" y="230505"/>
                      <a:pt x="985838" y="211455"/>
                      <a:pt x="944880" y="206693"/>
                    </a:cubicBezTo>
                    <a:cubicBezTo>
                      <a:pt x="940118" y="206693"/>
                      <a:pt x="935355" y="206693"/>
                      <a:pt x="929640" y="206693"/>
                    </a:cubicBezTo>
                    <a:cubicBezTo>
                      <a:pt x="898208" y="85725"/>
                      <a:pt x="788670" y="0"/>
                      <a:pt x="661988" y="0"/>
                    </a:cubicBezTo>
                    <a:cubicBezTo>
                      <a:pt x="535305" y="0"/>
                      <a:pt x="465773" y="57150"/>
                      <a:pt x="418148" y="146685"/>
                    </a:cubicBezTo>
                    <a:cubicBezTo>
                      <a:pt x="396240" y="136208"/>
                      <a:pt x="371475" y="127635"/>
                      <a:pt x="343853" y="127635"/>
                    </a:cubicBezTo>
                    <a:cubicBezTo>
                      <a:pt x="279083" y="127635"/>
                      <a:pt x="222885" y="174308"/>
                      <a:pt x="203835" y="191452"/>
                    </a:cubicBezTo>
                    <a:lnTo>
                      <a:pt x="0" y="191452"/>
                    </a:lnTo>
                    <a:lnTo>
                      <a:pt x="0" y="488633"/>
                    </a:lnTo>
                    <a:lnTo>
                      <a:pt x="209550" y="488633"/>
                    </a:lnTo>
                    <a:lnTo>
                      <a:pt x="404813" y="552450"/>
                    </a:lnTo>
                    <a:lnTo>
                      <a:pt x="732473" y="552450"/>
                    </a:lnTo>
                    <a:lnTo>
                      <a:pt x="738188" y="547688"/>
                    </a:lnTo>
                    <a:cubicBezTo>
                      <a:pt x="874395" y="434340"/>
                      <a:pt x="939165" y="381000"/>
                      <a:pt x="974408" y="351473"/>
                    </a:cubicBezTo>
                    <a:cubicBezTo>
                      <a:pt x="999173" y="331153"/>
                      <a:pt x="1015365" y="317818"/>
                      <a:pt x="1022985" y="311468"/>
                    </a:cubicBezTo>
                    <a:cubicBezTo>
                      <a:pt x="1027748" y="307658"/>
                      <a:pt x="1034415" y="301943"/>
                      <a:pt x="1045845" y="293370"/>
                    </a:cubicBezTo>
                    <a:lnTo>
                      <a:pt x="1062990" y="280035"/>
                    </a:lnTo>
                    <a:lnTo>
                      <a:pt x="1048703" y="263843"/>
                    </a:lnTo>
                    <a:close/>
                    <a:moveTo>
                      <a:pt x="662940" y="41910"/>
                    </a:moveTo>
                    <a:cubicBezTo>
                      <a:pt x="768668" y="41910"/>
                      <a:pt x="860108" y="112395"/>
                      <a:pt x="887730" y="212408"/>
                    </a:cubicBezTo>
                    <a:cubicBezTo>
                      <a:pt x="867728" y="218123"/>
                      <a:pt x="849630" y="227648"/>
                      <a:pt x="832485" y="240983"/>
                    </a:cubicBezTo>
                    <a:cubicBezTo>
                      <a:pt x="822008" y="249555"/>
                      <a:pt x="810578" y="260033"/>
                      <a:pt x="798195" y="271463"/>
                    </a:cubicBezTo>
                    <a:cubicBezTo>
                      <a:pt x="783908" y="284798"/>
                      <a:pt x="767715" y="300038"/>
                      <a:pt x="746760" y="318135"/>
                    </a:cubicBezTo>
                    <a:lnTo>
                      <a:pt x="746760" y="318135"/>
                    </a:lnTo>
                    <a:cubicBezTo>
                      <a:pt x="736283" y="245745"/>
                      <a:pt x="674370" y="190500"/>
                      <a:pt x="600075" y="190500"/>
                    </a:cubicBezTo>
                    <a:lnTo>
                      <a:pt x="481965" y="190500"/>
                    </a:lnTo>
                    <a:cubicBezTo>
                      <a:pt x="476250" y="184785"/>
                      <a:pt x="467678" y="177165"/>
                      <a:pt x="456248" y="168593"/>
                    </a:cubicBezTo>
                    <a:cubicBezTo>
                      <a:pt x="496253" y="91440"/>
                      <a:pt x="576263" y="41910"/>
                      <a:pt x="663893" y="41910"/>
                    </a:cubicBezTo>
                    <a:close/>
                    <a:moveTo>
                      <a:pt x="191453" y="445770"/>
                    </a:moveTo>
                    <a:lnTo>
                      <a:pt x="42863" y="445770"/>
                    </a:lnTo>
                    <a:lnTo>
                      <a:pt x="42863" y="233363"/>
                    </a:lnTo>
                    <a:lnTo>
                      <a:pt x="191453" y="233363"/>
                    </a:lnTo>
                    <a:lnTo>
                      <a:pt x="191453" y="445770"/>
                    </a:lnTo>
                    <a:close/>
                    <a:moveTo>
                      <a:pt x="996315" y="277178"/>
                    </a:moveTo>
                    <a:cubicBezTo>
                      <a:pt x="988057" y="283528"/>
                      <a:pt x="971550" y="297180"/>
                      <a:pt x="946785" y="318135"/>
                    </a:cubicBezTo>
                    <a:cubicBezTo>
                      <a:pt x="912495" y="346710"/>
                      <a:pt x="848678" y="400050"/>
                      <a:pt x="716280" y="509588"/>
                    </a:cubicBezTo>
                    <a:lnTo>
                      <a:pt x="411480" y="509588"/>
                    </a:lnTo>
                    <a:lnTo>
                      <a:pt x="234315" y="451485"/>
                    </a:lnTo>
                    <a:lnTo>
                      <a:pt x="234315" y="220980"/>
                    </a:lnTo>
                    <a:cubicBezTo>
                      <a:pt x="250508" y="206693"/>
                      <a:pt x="296228" y="169545"/>
                      <a:pt x="344805" y="169545"/>
                    </a:cubicBezTo>
                    <a:cubicBezTo>
                      <a:pt x="393383" y="169545"/>
                      <a:pt x="456248" y="225743"/>
                      <a:pt x="456248" y="225743"/>
                    </a:cubicBezTo>
                    <a:lnTo>
                      <a:pt x="462915" y="232410"/>
                    </a:lnTo>
                    <a:lnTo>
                      <a:pt x="600075" y="232410"/>
                    </a:lnTo>
                    <a:cubicBezTo>
                      <a:pt x="651510" y="232410"/>
                      <a:pt x="694373" y="268605"/>
                      <a:pt x="703898" y="317183"/>
                    </a:cubicBezTo>
                    <a:lnTo>
                      <a:pt x="503873" y="317183"/>
                    </a:lnTo>
                    <a:lnTo>
                      <a:pt x="503873" y="360045"/>
                    </a:lnTo>
                    <a:lnTo>
                      <a:pt x="762953" y="360045"/>
                    </a:lnTo>
                    <a:lnTo>
                      <a:pt x="768668" y="355283"/>
                    </a:lnTo>
                    <a:cubicBezTo>
                      <a:pt x="793433" y="334328"/>
                      <a:pt x="812483" y="317183"/>
                      <a:pt x="827723" y="302895"/>
                    </a:cubicBezTo>
                    <a:cubicBezTo>
                      <a:pt x="840105" y="291465"/>
                      <a:pt x="849630" y="281940"/>
                      <a:pt x="860108" y="274320"/>
                    </a:cubicBezTo>
                    <a:cubicBezTo>
                      <a:pt x="882968" y="255270"/>
                      <a:pt x="911543" y="246698"/>
                      <a:pt x="941070" y="249555"/>
                    </a:cubicBezTo>
                    <a:cubicBezTo>
                      <a:pt x="962978" y="251460"/>
                      <a:pt x="983933" y="260033"/>
                      <a:pt x="1001078" y="274320"/>
                    </a:cubicBezTo>
                    <a:cubicBezTo>
                      <a:pt x="999173" y="275273"/>
                      <a:pt x="998220" y="277178"/>
                      <a:pt x="996315" y="27813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748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658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BE623F-DB6C-3D05-E5AC-0FB1CD275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0318413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82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2 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944CA011-D750-8874-340B-A0CA91BBD4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564E370C-CEA7-0D23-CA2F-273DC3419A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1" name="Picture 10" descr="A black and yellow logo&#10;&#10;AI-generated content may be incorrect.">
            <a:extLst>
              <a:ext uri="{FF2B5EF4-FFF2-40B4-BE49-F238E27FC236}">
                <a16:creationId xmlns:a16="http://schemas.microsoft.com/office/drawing/2014/main" id="{D469437A-F0CE-7E03-36D6-6E2D423580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40" y="9671961"/>
            <a:ext cx="4808407" cy="11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2b - Full Bleed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Click to edit subtitle</a:t>
            </a:r>
            <a:endParaRPr lang="en-US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9FF92298-50C5-393F-57A2-03B2A524D2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2A686ACA-186A-59C9-61A7-6F0BEB949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1" name="Picture 10" descr="A black and yellow logo&#10;&#10;AI-generated content may be incorrect.">
            <a:extLst>
              <a:ext uri="{FF2B5EF4-FFF2-40B4-BE49-F238E27FC236}">
                <a16:creationId xmlns:a16="http://schemas.microsoft.com/office/drawing/2014/main" id="{2AC7B779-FD09-CDA8-8EF6-F04243C37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40" y="9671961"/>
            <a:ext cx="4808407" cy="11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3 - Full Bleed w/ Maroon - Black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D30D8950-9F1B-AEE3-0912-E217D0FE8C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E9C18DFD-1B95-4836-CF7C-E50BA54B97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2" name="Picture 21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E6DAEE45-19A5-3F08-FB07-F28B1313E4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9679645"/>
            <a:ext cx="482742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7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SB 3b - Full Bleed w/ Maroon - Whi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7">
            <a:extLst>
              <a:ext uri="{FF2B5EF4-FFF2-40B4-BE49-F238E27FC236}">
                <a16:creationId xmlns:a16="http://schemas.microsoft.com/office/drawing/2014/main" id="{248D3F33-A666-786D-AD61-DDDEED2D3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20318413" cy="9351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Full Width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1291" y="1870606"/>
            <a:ext cx="5486400" cy="3936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Click to add featured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41291" y="6003397"/>
            <a:ext cx="5486400" cy="2759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4AFF0D56-3448-95AE-03B0-9904714F6B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09374" y="9811422"/>
            <a:ext cx="7870889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4DEAB1BE-F446-3552-BE09-43A36DDAD9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09374" y="10221730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52DCEF02-513C-0E49-FD25-97BC8FAC7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9679645"/>
            <a:ext cx="482742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5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DSB -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EBE3D3-D3BA-6C66-0F60-CE45C9A8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6166984" cy="1143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37">
            <a:extLst>
              <a:ext uri="{FF2B5EF4-FFF2-40B4-BE49-F238E27FC236}">
                <a16:creationId xmlns:a16="http://schemas.microsoft.com/office/drawing/2014/main" id="{7BC0CDB4-B309-664E-5317-16C741F0D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8567" y="0"/>
            <a:ext cx="14149846" cy="11429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584" y="1559073"/>
            <a:ext cx="5730418" cy="91927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spcAft>
                <a:spcPts val="1000"/>
              </a:spcAft>
              <a:defRPr sz="4800" b="1">
                <a:solidFill>
                  <a:schemeClr val="bg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D70DDEC-E582-ED4A-6D8A-0196671869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379" y="2807753"/>
            <a:ext cx="4620954" cy="9192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E541934F-CE61-AF06-06B6-6B15C0576F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78" y="4077757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699EA757-CAA9-604E-B8EB-425B15B58B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1378" y="4585758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E2AFE52A-5C16-C9BE-79D6-EF38DEE4F4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378" y="5656804"/>
            <a:ext cx="4620955" cy="91927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C654BE1F-9059-4847-3B90-768A01CA4D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378" y="6926808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CEF91EF5-F25E-E06D-1B3A-B79517D708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378" y="7434809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9093413D-8001-206F-2168-1DEE742390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884" y="8617342"/>
            <a:ext cx="4620955" cy="317989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3" name="Picture 2" descr="A black and yellow logo with white text&#10;&#10;AI-generated content may be incorrect.">
            <a:extLst>
              <a:ext uri="{FF2B5EF4-FFF2-40B4-BE49-F238E27FC236}">
                <a16:creationId xmlns:a16="http://schemas.microsoft.com/office/drawing/2014/main" id="{7F694A13-DDEB-62E3-7E25-F02B19D7B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9679645"/>
            <a:ext cx="482742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 - 2 Column w/ Media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52384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marR="0" indent="0" algn="l" defTabSz="1523848" rtl="0" eaLnBrk="1" fontAlgn="auto" latinLnBrk="0" hangingPunct="1">
              <a:lnSpc>
                <a:spcPct val="90000"/>
              </a:lnSpc>
              <a:spcBef>
                <a:spcPts val="166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 dirty="0"/>
              <a:t>Subtitle goes here on 1 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B14DC-23EE-FBE4-6AE9-EC06E3E5F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881808"/>
            <a:ext cx="20318413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F07AF7-B866-2D43-EF37-CA662E3EE76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B5698E-9599-38C5-2280-B7F45917799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0B3F48-8C2B-B22C-5909-BA6842B379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4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SB Layout 1b - 2 Column w/ Media Left - No Heade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9C55-2FD0-1B45-D242-0C8C493EDB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200" y="457200"/>
            <a:ext cx="19441062" cy="7388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Aft>
                <a:spcPts val="1000"/>
              </a:spcAft>
              <a:defRPr sz="44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r>
              <a:rPr lang="en-GB" dirty="0"/>
              <a:t>Slide title goes here on 1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AFF58-1895-74A3-698E-D878C3072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150" y="1267200"/>
            <a:ext cx="19442112" cy="57388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3600">
                <a:solidFill>
                  <a:srgbClr val="7A093C"/>
                </a:solidFill>
              </a:defRPr>
            </a:lvl1pPr>
            <a:lvl2pPr marL="761924" indent="0" algn="ctr">
              <a:buNone/>
              <a:defRPr sz="3333"/>
            </a:lvl2pPr>
            <a:lvl3pPr marL="1523848" indent="0" algn="ctr">
              <a:buNone/>
              <a:defRPr sz="3000"/>
            </a:lvl3pPr>
            <a:lvl4pPr marL="2285771" indent="0" algn="ctr">
              <a:buNone/>
              <a:defRPr sz="2666"/>
            </a:lvl4pPr>
            <a:lvl5pPr marL="3047695" indent="0" algn="ctr">
              <a:buNone/>
              <a:defRPr sz="2666"/>
            </a:lvl5pPr>
            <a:lvl6pPr marL="3809619" indent="0" algn="ctr">
              <a:buNone/>
              <a:defRPr sz="2666"/>
            </a:lvl6pPr>
            <a:lvl7pPr marL="4571543" indent="0" algn="ctr">
              <a:buNone/>
              <a:defRPr sz="2666"/>
            </a:lvl7pPr>
            <a:lvl8pPr marL="5333467" indent="0" algn="ctr">
              <a:buNone/>
              <a:defRPr sz="2666"/>
            </a:lvl8pPr>
            <a:lvl9pPr marL="6095390" indent="0" algn="ctr">
              <a:buNone/>
              <a:defRPr sz="2666"/>
            </a:lvl9pPr>
          </a:lstStyle>
          <a:p>
            <a:r>
              <a:rPr lang="en-GB"/>
              <a:t>Subtitle goes here on 1 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A99F92D-9095-DA83-60F2-A43FB5C72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2584175"/>
            <a:ext cx="9358037" cy="686461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8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6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74E78C-7224-CFE0-F0BC-D6CF58ECD75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0522227" y="2584174"/>
            <a:ext cx="9358035" cy="6864625"/>
          </a:xfrm>
          <a:prstGeom prst="rect">
            <a:avLst/>
          </a:prstGeom>
        </p:spPr>
        <p:txBody>
          <a:bodyPr/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media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97E823B-FD32-F930-F248-373602BB5BF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8A8722A-CAB9-B566-DAE3-FD1448E30F2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462439-9E20-E5A0-3BD1-0D2C6EF6A62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5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36" r:id="rId2"/>
    <p:sldLayoutId id="2147483673" r:id="rId3"/>
    <p:sldLayoutId id="2147483698" r:id="rId4"/>
    <p:sldLayoutId id="2147483674" r:id="rId5"/>
    <p:sldLayoutId id="2147483699" r:id="rId6"/>
    <p:sldLayoutId id="2147483675" r:id="rId7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6" userDrawn="1">
          <p15:clr>
            <a:srgbClr val="F26B43"/>
          </p15:clr>
        </p15:guide>
        <p15:guide id="2" pos="12523" userDrawn="1">
          <p15:clr>
            <a:srgbClr val="F26B43"/>
          </p15:clr>
        </p15:guide>
        <p15:guide id="3" orient="horz" pos="6911" userDrawn="1">
          <p15:clr>
            <a:srgbClr val="F26B43"/>
          </p15:clr>
        </p15:guide>
        <p15:guide id="4" orient="horz" pos="2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124C9A-1A6B-0A47-A80A-9BE7F1D1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00600" y="10339754"/>
            <a:ext cx="15517813" cy="0"/>
          </a:xfrm>
          <a:prstGeom prst="line">
            <a:avLst/>
          </a:prstGeom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F28D3-D67E-618C-8F3A-A8EC1886A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9141708" y="10621111"/>
            <a:ext cx="0" cy="35010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70D333-8933-5D45-A645-E2101C8D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1000" y="10620000"/>
            <a:ext cx="6856413" cy="377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B6E45-6B27-3FE5-2C5E-F383AA13173A}"/>
              </a:ext>
            </a:extLst>
          </p:cNvPr>
          <p:cNvSpPr txBox="1"/>
          <p:nvPr userDrawn="1"/>
        </p:nvSpPr>
        <p:spPr>
          <a:xfrm>
            <a:off x="13608806" y="10621110"/>
            <a:ext cx="1699850" cy="35010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>
                <a:solidFill>
                  <a:schemeClr val="accent3"/>
                </a:solidFill>
              </a:rPr>
              <a:t>mcmaster.ca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FFE53B8-8EDD-64F7-3BAB-DF15C46C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308656" y="10621112"/>
            <a:ext cx="2572579" cy="3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3"/>
                </a:solidFill>
              </a:defRPr>
            </a:lvl1pPr>
          </a:lstStyle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1AF429-5834-A301-2B81-A35534AD3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74400" y="10620000"/>
            <a:ext cx="763538" cy="3778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fld id="{991AB9B0-3E43-D847-B073-60FE8FAFFD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998A2E8-743F-A80B-768B-B5372F860446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8148906" y="10548763"/>
            <a:ext cx="857823" cy="581249"/>
          </a:xfrm>
          <a:prstGeom prst="rect">
            <a:avLst/>
          </a:prstGeom>
        </p:spPr>
      </p:pic>
      <p:pic>
        <p:nvPicPr>
          <p:cNvPr id="9" name="Picture 8" descr="A black and yellow logo&#10;&#10;AI-generated content may be incorrect.">
            <a:extLst>
              <a:ext uri="{FF2B5EF4-FFF2-40B4-BE49-F238E27FC236}">
                <a16:creationId xmlns:a16="http://schemas.microsoft.com/office/drawing/2014/main" id="{3B6E7C19-CF97-93CE-F4FE-9C5D6207E1E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438150" y="10193877"/>
            <a:ext cx="3320218" cy="7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0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3" r:id="rId12"/>
    <p:sldLayoutId id="2147483694" r:id="rId13"/>
    <p:sldLayoutId id="2147483695" r:id="rId14"/>
    <p:sldLayoutId id="2147483696" r:id="rId15"/>
    <p:sldLayoutId id="2147483688" r:id="rId16"/>
    <p:sldLayoutId id="2147483692" r:id="rId17"/>
    <p:sldLayoutId id="2147483689" r:id="rId18"/>
    <p:sldLayoutId id="2147483690" r:id="rId19"/>
    <p:sldLayoutId id="2147483704" r:id="rId20"/>
    <p:sldLayoutId id="2147483705" r:id="rId21"/>
  </p:sldLayoutIdLst>
  <p:hf hdr="0"/>
  <p:txStyles>
    <p:titleStyle>
      <a:lvl1pPr algn="l" defTabSz="1523848" rtl="0" eaLnBrk="1" latinLnBrk="0" hangingPunct="1">
        <a:lnSpc>
          <a:spcPct val="90000"/>
        </a:lnSpc>
        <a:spcBef>
          <a:spcPct val="0"/>
        </a:spcBef>
        <a:buNone/>
        <a:defRPr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62" indent="-380962" algn="l" defTabSz="1523848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sz="4666" kern="1200">
          <a:solidFill>
            <a:schemeClr val="tx1"/>
          </a:solidFill>
          <a:latin typeface="+mn-lt"/>
          <a:ea typeface="+mn-ea"/>
          <a:cs typeface="+mn-cs"/>
        </a:defRPr>
      </a:lvl1pPr>
      <a:lvl2pPr marL="1142886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4810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6733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8657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0581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2505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429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6352" indent="-380962" algn="l" defTabSz="1523848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1924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7695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09619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1543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3467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5390" algn="l" defTabSz="1523848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23" userDrawn="1">
          <p15:clr>
            <a:srgbClr val="F26B43"/>
          </p15:clr>
        </p15:guide>
        <p15:guide id="2" pos="276" userDrawn="1">
          <p15:clr>
            <a:srgbClr val="F26B43"/>
          </p15:clr>
        </p15:guide>
        <p15:guide id="3" orient="horz" pos="266" userDrawn="1">
          <p15:clr>
            <a:srgbClr val="F26B43"/>
          </p15:clr>
        </p15:guide>
        <p15:guide id="4" orient="horz" pos="691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2062EC0-241E-1422-24E9-0A685A5D8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7" r="10527" b="7747"/>
          <a:stretch/>
        </p:blipFill>
        <p:spPr>
          <a:xfrm>
            <a:off x="438149" y="422276"/>
            <a:ext cx="19442113" cy="8929686"/>
          </a:xfrm>
          <a:prstGeom prst="rect">
            <a:avLst/>
          </a:prstGeom>
        </p:spPr>
      </p:pic>
      <p:pic>
        <p:nvPicPr>
          <p:cNvPr id="2" name="Black Gradient">
            <a:extLst>
              <a:ext uri="{FF2B5EF4-FFF2-40B4-BE49-F238E27FC236}">
                <a16:creationId xmlns:a16="http://schemas.microsoft.com/office/drawing/2014/main" id="{1FD7D63C-187A-158D-23AF-027A9E04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rcRect t="32776" b="32776"/>
          <a:stretch>
            <a:fillRect/>
          </a:stretch>
        </p:blipFill>
        <p:spPr>
          <a:xfrm>
            <a:off x="438151" y="422277"/>
            <a:ext cx="19442112" cy="892968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77FE1-E842-0053-4990-D527109C64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Supervisory committee meeting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C2DFE4-D518-1220-DDAD-420E9D9F19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BW-CircleShape">
            <a:extLst>
              <a:ext uri="{FF2B5EF4-FFF2-40B4-BE49-F238E27FC236}">
                <a16:creationId xmlns:a16="http://schemas.microsoft.com/office/drawing/2014/main" id="{E9E41C52-3096-B2DE-6F88-8004E2049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 l="33936" t="18811" r="-4538" b="11466"/>
          <a:stretch/>
        </p:blipFill>
        <p:spPr>
          <a:xfrm>
            <a:off x="438149" y="422276"/>
            <a:ext cx="9033160" cy="89296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01C391-BE3B-A2A9-EA7A-447599C37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290" y="1584856"/>
            <a:ext cx="13425823" cy="39362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BA9268-E1E9-2881-3803-00910649B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290" y="5717647"/>
            <a:ext cx="13425823" cy="27596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263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C8C8-2896-BF23-721E-EF7B83B5A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6549C-3B00-19D5-3DDB-A64C3F321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2024 September – 2025 April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59C3B-CC0D-DE5D-6137-6B1A3E3E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37CC3-123F-02E2-ECA9-9C3B6CA5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EC02D-94C2-3F2D-7CF1-8B813E50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39F6A16-15D3-44F2-3E95-25CB6FE546F8}"/>
              </a:ext>
            </a:extLst>
          </p:cNvPr>
          <p:cNvSpPr txBox="1">
            <a:spLocks/>
          </p:cNvSpPr>
          <p:nvPr/>
        </p:nvSpPr>
        <p:spPr>
          <a:xfrm>
            <a:off x="438150" y="2584175"/>
            <a:ext cx="19441062" cy="739075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Course requirements: </a:t>
            </a:r>
            <a:r>
              <a:rPr lang="en-US" sz="3000" b="1" dirty="0">
                <a:solidFill>
                  <a:srgbClr val="00B050"/>
                </a:solidFill>
              </a:rPr>
              <a:t>completed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CAS 123: Example course		A+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CAS 123: Example course		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CAS 123: Example course		A+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CAS 123: Example course		A+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CA" sz="3000" b="1" dirty="0"/>
              <a:t>Seminar attendance: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00B050"/>
                </a:solidFill>
              </a:rPr>
              <a:t>completed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/>
              <a:t>Attended seminars: 6 (minimum this year: 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000" dirty="0"/>
          </a:p>
          <a:p>
            <a:r>
              <a:rPr lang="en-CA" sz="3000" b="1" dirty="0"/>
              <a:t>Department poster competition: </a:t>
            </a:r>
            <a:r>
              <a:rPr lang="en-CA" sz="3000" b="1" dirty="0">
                <a:solidFill>
                  <a:srgbClr val="C00000"/>
                </a:solidFill>
              </a:rPr>
              <a:t>in 2025 Fall</a:t>
            </a:r>
          </a:p>
          <a:p>
            <a:endParaRPr lang="en-CA" sz="3000" b="1" dirty="0"/>
          </a:p>
          <a:p>
            <a:r>
              <a:rPr lang="en-CA" sz="3000" b="1" dirty="0"/>
              <a:t>Research: </a:t>
            </a:r>
            <a:r>
              <a:rPr lang="en-CA" sz="3000" b="1" dirty="0">
                <a:solidFill>
                  <a:schemeClr val="accent2">
                    <a:lumMod val="75000"/>
                  </a:schemeClr>
                </a:solidFill>
              </a:rPr>
              <a:t>in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/>
              <a:t>Literature survey: </a:t>
            </a:r>
            <a:r>
              <a:rPr lang="en-US" sz="3000" b="1" dirty="0">
                <a:solidFill>
                  <a:srgbClr val="00B050"/>
                </a:solidFill>
              </a:rPr>
              <a:t>completed</a:t>
            </a:r>
            <a:endParaRPr lang="en-CA" sz="30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/>
              <a:t>Scope of research: </a:t>
            </a:r>
            <a:r>
              <a:rPr lang="en-US" sz="3000" b="1" dirty="0">
                <a:solidFill>
                  <a:srgbClr val="00B050"/>
                </a:solidFill>
              </a:rPr>
              <a:t>identified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000" dirty="0"/>
              <a:t>Technical contributions: </a:t>
            </a:r>
            <a:r>
              <a:rPr lang="en-CA" sz="3000" b="1" dirty="0">
                <a:solidFill>
                  <a:srgbClr val="C00000"/>
                </a:solidFill>
              </a:rPr>
              <a:t>in 2025 Summer and Fall</a:t>
            </a:r>
          </a:p>
        </p:txBody>
      </p:sp>
    </p:spTree>
    <p:extLst>
      <p:ext uri="{BB962C8B-B14F-4D97-AF65-F5344CB8AC3E}">
        <p14:creationId xmlns:p14="http://schemas.microsoft.com/office/powerpoint/2010/main" val="354577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68E2-0500-B8B6-CDB1-FE459F660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85CE-F187-D447-5F49-B9B147BCF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FA21-8D46-0C0C-827E-7DD3F217D2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79D92C-A42F-2191-5160-CC71006D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9FAB3-0E5C-911F-80D1-E7BE9F00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F1889-FE33-B3CB-D162-42E6FB04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C1AA04-A896-9953-AC7B-22EC7694DA17}"/>
              </a:ext>
            </a:extLst>
          </p:cNvPr>
          <p:cNvSpPr txBox="1">
            <a:spLocks/>
          </p:cNvSpPr>
          <p:nvPr/>
        </p:nvSpPr>
        <p:spPr>
          <a:xfrm>
            <a:off x="438150" y="2584175"/>
            <a:ext cx="19441062" cy="68646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Explain problem and key takeaway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Explain methods and argue for their appropriateness, e.g.,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why an SLR, MLR, scoping review, ethnography,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how data was collected and analyzed,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Are the results reported anywhere?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Technical report,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conference paper,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journal article?</a:t>
            </a:r>
          </a:p>
        </p:txBody>
      </p:sp>
    </p:spTree>
    <p:extLst>
      <p:ext uri="{BB962C8B-B14F-4D97-AF65-F5344CB8AC3E}">
        <p14:creationId xmlns:p14="http://schemas.microsoft.com/office/powerpoint/2010/main" val="133852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9E773-8758-1246-194A-46DA4ADE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F9D4D-04DB-AE5D-8962-8FF69509E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D3CB9-B602-165C-02B7-5DCF1985A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Technical scope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4AA6D-D232-39AF-4AAF-9BB994BD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27072-F06F-80C1-7762-25987576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08BA9-DFFC-A3CA-73BD-DE4791E1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D8B24A2-3381-E217-736C-6D59D3ABFA29}"/>
              </a:ext>
            </a:extLst>
          </p:cNvPr>
          <p:cNvSpPr txBox="1">
            <a:spLocks/>
          </p:cNvSpPr>
          <p:nvPr/>
        </p:nvSpPr>
        <p:spPr>
          <a:xfrm>
            <a:off x="438150" y="2584175"/>
            <a:ext cx="19441062" cy="68646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Based on the survey, identify the scope of the technical (engineering) contribution of the 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2149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48E4F-47B6-E694-3484-8ACA1455F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245E-ADE0-B15D-E394-D7D206D336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6D7F3-330A-6738-40E6-D8F5768EE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1E2CC-16AF-21F3-67CC-B035767B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AD96F-AEAD-E5AB-305B-0E2AFA68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5C21-AACE-336C-3059-26D2604A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9C8B9E3-230C-B5B6-03D6-42D66CC008D7}"/>
              </a:ext>
            </a:extLst>
          </p:cNvPr>
          <p:cNvSpPr txBox="1">
            <a:spLocks/>
          </p:cNvSpPr>
          <p:nvPr/>
        </p:nvSpPr>
        <p:spPr>
          <a:xfrm>
            <a:off x="438150" y="2584175"/>
            <a:ext cx="19441062" cy="68646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2025 Summer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 in this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Typically: design and first prototype, perhaps initial evaluation and documentation of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000" dirty="0"/>
              <a:t>May elaborate on approach, process, evaluation methods, </a:t>
            </a:r>
            <a:r>
              <a:rPr lang="en-US" sz="3000" dirty="0" err="1"/>
              <a:t>etc</a:t>
            </a:r>
            <a:endParaRPr lang="en-US" sz="3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2025 Fall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 in this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Typically: final deliverable and evaluation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000" dirty="0"/>
              <a:t>May elaborate on evaluation methods, hypotheses, fallback plans, </a:t>
            </a:r>
            <a:r>
              <a:rPr lang="en-US" sz="3000" dirty="0" err="1"/>
              <a:t>etc</a:t>
            </a: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2026 Winter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 in this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Typically: writing and defending 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A32B1-4DF0-DC22-8D95-6E191F58AE4D}"/>
              </a:ext>
            </a:extLst>
          </p:cNvPr>
          <p:cNvSpPr txBox="1"/>
          <p:nvPr/>
        </p:nvSpPr>
        <p:spPr>
          <a:xfrm>
            <a:off x="3241221" y="432187"/>
            <a:ext cx="618853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Sample points for Master’s presentations</a:t>
            </a:r>
            <a:endParaRPr lang="en-CA" sz="3200" i="1" dirty="0"/>
          </a:p>
        </p:txBody>
      </p:sp>
    </p:spTree>
    <p:extLst>
      <p:ext uri="{BB962C8B-B14F-4D97-AF65-F5344CB8AC3E}">
        <p14:creationId xmlns:p14="http://schemas.microsoft.com/office/powerpoint/2010/main" val="285375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0DF8-5EC9-A23D-3375-A276558DA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A9C0-97D1-BF3F-E958-E5CFB3608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Research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0C90C-3F81-1B96-2FA6-074512C87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Roadmap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1D05A-AED9-50A9-573D-F72AF363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7FCEF-CB17-6C9A-801B-C7D7E99A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5B11-5E01-3457-58E2-8593C3AC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A4D7BC2-C72E-F048-F9F3-138575F3C8D9}"/>
              </a:ext>
            </a:extLst>
          </p:cNvPr>
          <p:cNvSpPr txBox="1">
            <a:spLocks/>
          </p:cNvSpPr>
          <p:nvPr/>
        </p:nvSpPr>
        <p:spPr>
          <a:xfrm>
            <a:off x="438150" y="2584175"/>
            <a:ext cx="19441062" cy="68646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Short-term goals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000" dirty="0"/>
              <a:t>These are firm and actionable ideas, based on the background and previous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Ideally: tied to the publication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Medium- and long-term goals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000" dirty="0"/>
              <a:t>These are less refined ideas but still plausible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Ideally: tied to the publication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Last term (e.g., 2028 Winter)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Goals and expected outcomes in this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/>
              <a:t>Typically: writing and defending thesis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1C276-61B8-9B28-466F-D1463BC09F92}"/>
              </a:ext>
            </a:extLst>
          </p:cNvPr>
          <p:cNvSpPr txBox="1"/>
          <p:nvPr/>
        </p:nvSpPr>
        <p:spPr>
          <a:xfrm>
            <a:off x="3241221" y="432187"/>
            <a:ext cx="618853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Sample points for PhD presentations</a:t>
            </a:r>
            <a:endParaRPr lang="en-CA" sz="3200" i="1" dirty="0"/>
          </a:p>
        </p:txBody>
      </p:sp>
    </p:spTree>
    <p:extLst>
      <p:ext uri="{BB962C8B-B14F-4D97-AF65-F5344CB8AC3E}">
        <p14:creationId xmlns:p14="http://schemas.microsoft.com/office/powerpoint/2010/main" val="320610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9476-4A63-B9FA-BAB4-F2A2C079E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E9E28-D82B-DDF6-68B6-FEE1B8FF3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09EF-84DD-565A-17B3-DA74540F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02197-C84F-1638-095C-0C3F815B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2E9C-7E5E-F14F-B049-5BFE22D713B7}" type="datetime4">
              <a:rPr lang="en-CA" smtClean="0"/>
              <a:t>April 15,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1903-DAA5-F279-1197-B10D03A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B9B0-3E43-D847-B073-60FE8FAFFDB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CE3D3-5537-8AD3-CB1F-9B81DFB4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172279"/>
            <a:ext cx="6172256" cy="347146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4031ED-662D-8815-C176-096FD6AA9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078" y="4172279"/>
            <a:ext cx="6172256" cy="347146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F5E948-3B58-B8F6-7AE2-4FAC81593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8006" y="4172279"/>
            <a:ext cx="6172256" cy="347146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DA0E3-327A-379A-F579-96BBA080580A}"/>
              </a:ext>
            </a:extLst>
          </p:cNvPr>
          <p:cNvSpPr txBox="1"/>
          <p:nvPr/>
        </p:nvSpPr>
        <p:spPr>
          <a:xfrm>
            <a:off x="-1257302" y="1653096"/>
            <a:ext cx="12164787" cy="2062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Provide 3-4 highlights of the presentation, e.g., insert key slides as pictures to support the concluding remark – which basically should be “I know what, how, and when I want to work on for the remainder of my program and I understand the impact of my work”</a:t>
            </a:r>
            <a:endParaRPr lang="en-CA" sz="3200" i="1" dirty="0"/>
          </a:p>
        </p:txBody>
      </p:sp>
    </p:spTree>
    <p:extLst>
      <p:ext uri="{BB962C8B-B14F-4D97-AF65-F5344CB8AC3E}">
        <p14:creationId xmlns:p14="http://schemas.microsoft.com/office/powerpoint/2010/main" val="756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McMaster Title and Closing Slides">
  <a:themeElements>
    <a:clrScheme name="Custom 1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cMaster Main DSB Slides - White">
  <a:themeElements>
    <a:clrScheme name="McMaster Colours PPTx 2024">
      <a:dk1>
        <a:srgbClr val="0F0F0F"/>
      </a:dk1>
      <a:lt1>
        <a:srgbClr val="FFFFFF"/>
      </a:lt1>
      <a:dk2>
        <a:srgbClr val="FFFFFF"/>
      </a:dk2>
      <a:lt2>
        <a:srgbClr val="FFFFFF"/>
      </a:lt2>
      <a:accent1>
        <a:srgbClr val="79003C"/>
      </a:accent1>
      <a:accent2>
        <a:srgbClr val="FDBF57"/>
      </a:accent2>
      <a:accent3>
        <a:srgbClr val="495965"/>
      </a:accent3>
      <a:accent4>
        <a:srgbClr val="CC99CC"/>
      </a:accent4>
      <a:accent5>
        <a:srgbClr val="0D5D78"/>
      </a:accent5>
      <a:accent6>
        <a:srgbClr val="000000"/>
      </a:accent6>
      <a:hlink>
        <a:srgbClr val="79003C"/>
      </a:hlink>
      <a:folHlink>
        <a:srgbClr val="2A0014"/>
      </a:folHlink>
    </a:clrScheme>
    <a:fontScheme name="McMaster Fonts PPTx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a4f277-e76f-4897-80fb-0ec52f575f1f">
      <Terms xmlns="http://schemas.microsoft.com/office/infopath/2007/PartnerControls"/>
    </lcf76f155ced4ddcb4097134ff3c332f>
    <TaxCatchAll xmlns="84e7dbdb-d7fe-4446-9d9f-680cd2e871d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DDB52CC986514EB0E136AF141B7FA5" ma:contentTypeVersion="11" ma:contentTypeDescription="Create a new document." ma:contentTypeScope="" ma:versionID="28484c093ad97c7124c52a6bdf54a572">
  <xsd:schema xmlns:xsd="http://www.w3.org/2001/XMLSchema" xmlns:xs="http://www.w3.org/2001/XMLSchema" xmlns:p="http://schemas.microsoft.com/office/2006/metadata/properties" xmlns:ns2="eaa4f277-e76f-4897-80fb-0ec52f575f1f" xmlns:ns3="84e7dbdb-d7fe-4446-9d9f-680cd2e871d3" targetNamespace="http://schemas.microsoft.com/office/2006/metadata/properties" ma:root="true" ma:fieldsID="7b033c7f32329f87d59ba067fb44c8ee" ns2:_="" ns3:_="">
    <xsd:import namespace="eaa4f277-e76f-4897-80fb-0ec52f575f1f"/>
    <xsd:import namespace="84e7dbdb-d7fe-4446-9d9f-680cd2e87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a4f277-e76f-4897-80fb-0ec52f575f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a073764d-e844-48d8-8cbc-d63b9d9528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7dbdb-d7fe-4446-9d9f-680cd2e871d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35c4e3ee-48ad-44fa-a97a-38a23f2abc03}" ma:internalName="TaxCatchAll" ma:showField="CatchAllData" ma:web="84e7dbdb-d7fe-4446-9d9f-680cd2e871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FCE0B-163E-4885-9228-6F21EEAE849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88b0a0ff-d3b5-49df-8481-a9e681bdc8a6"/>
    <ds:schemaRef ds:uri="http://schemas.openxmlformats.org/package/2006/metadata/core-properties"/>
    <ds:schemaRef ds:uri="http://purl.org/dc/dcmitype/"/>
    <ds:schemaRef ds:uri="http://purl.org/dc/terms/"/>
    <ds:schemaRef ds:uri="56b50f8d-715f-480a-838b-715664365a53"/>
    <ds:schemaRef ds:uri="eaa4f277-e76f-4897-80fb-0ec52f575f1f"/>
    <ds:schemaRef ds:uri="84e7dbdb-d7fe-4446-9d9f-680cd2e871d3"/>
  </ds:schemaRefs>
</ds:datastoreItem>
</file>

<file path=customXml/itemProps2.xml><?xml version="1.0" encoding="utf-8"?>
<ds:datastoreItem xmlns:ds="http://schemas.openxmlformats.org/officeDocument/2006/customXml" ds:itemID="{C6ED5BB0-E260-4347-ABB3-1B2F6AEA4F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a4f277-e76f-4897-80fb-0ec52f575f1f"/>
    <ds:schemaRef ds:uri="84e7dbdb-d7fe-4446-9d9f-680cd2e871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8C2D47-8966-498E-811F-A1F66EDD0A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2834</TotalTime>
  <Words>400</Words>
  <Application>Microsoft Office PowerPoint</Application>
  <PresentationFormat>Custom</PresentationFormat>
  <Paragraphs>82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Arial</vt:lpstr>
      <vt:lpstr>McMaster Title and Closing Slides</vt:lpstr>
      <vt:lpstr>McMaster Main DSB Slides - White</vt:lpstr>
      <vt:lpstr>Title</vt:lpstr>
      <vt:lpstr>Progress</vt:lpstr>
      <vt:lpstr>Research</vt:lpstr>
      <vt:lpstr>Research</vt:lpstr>
      <vt:lpstr>Research</vt:lpstr>
      <vt:lpstr>Research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McMaster Brand PowerPoint Template</dc:title>
  <dc:creator>Blackwood, Jessica</dc:creator>
  <cp:lastModifiedBy>Istvan David</cp:lastModifiedBy>
  <cp:revision>486</cp:revision>
  <dcterms:created xsi:type="dcterms:W3CDTF">2024-04-26T03:09:02Z</dcterms:created>
  <dcterms:modified xsi:type="dcterms:W3CDTF">2025-04-15T14:19:23Z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0x01010073DDB52CC986514EB0E136AF141B7FA5</vt:lpwstr>
  </property>
  <property fmtid="{D5CDD505-2E9C-101B-9397-08002B2CF9AE}" pid="3" name="MediaServiceImageTags">
    <vt:lpwstr/>
  </property>
  <property fmtid="{D5CDD505-2E9C-101B-9397-08002B2CF9AE}" pid="4" name="Order">
    <vt:lpwstr>6327800.00000000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  <property fmtid="{D5CDD505-2E9C-101B-9397-08002B2CF9AE}" pid="13" name="SharedWithUsers">
    <vt:lpwstr>365;#SharingLinks.489b77b9-d459-4f50-8e67-11d353497347.Flexible.911ce84e-a8fa-41b6-8c97-d208590a2ab8;#364;#Omoseke Fowode;#34;#VictoriaRose Regan;#6;#Marketing Content Projects Owners;#26;#vregan@elitedigital.ca;#378;#Poelmans, Phil;#367;#SharingLinks.11f30ffa-8e2d-48ff-ae65-417733c54462.Flexible.52ef79e5-1b7f-4940-af6c-97c7401e1422;#366;#SharingLinks.ee822e11-9601-4420-be31-e0b505a82cae.Flexible.162289b9-8d28-4537-bbba-beb1e9cd24e5;#280;#Blackwood, Jessica;#12;#Valentine, Richard;#380;#Jamie Kaushal;#9;#Morgan, Sara</vt:lpwstr>
  </property>
</Properties>
</file>